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2"/>
  </p:notesMasterIdLst>
  <p:sldIdLst>
    <p:sldId id="256" r:id="rId3"/>
    <p:sldId id="258" r:id="rId4"/>
    <p:sldId id="259" r:id="rId5"/>
    <p:sldId id="263" r:id="rId6"/>
    <p:sldId id="264" r:id="rId7"/>
    <p:sldId id="265" r:id="rId8"/>
    <p:sldId id="266" r:id="rId9"/>
    <p:sldId id="276" r:id="rId10"/>
    <p:sldId id="277" r:id="rId11"/>
    <p:sldId id="278" r:id="rId12"/>
    <p:sldId id="279" r:id="rId13"/>
    <p:sldId id="268" r:id="rId14"/>
    <p:sldId id="269" r:id="rId15"/>
    <p:sldId id="267" r:id="rId16"/>
    <p:sldId id="281" r:id="rId17"/>
    <p:sldId id="270" r:id="rId18"/>
    <p:sldId id="272" r:id="rId19"/>
    <p:sldId id="280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08A6DA-1EDF-4532-9A59-DF970C50323A}" type="datetimeFigureOut">
              <a:rPr lang="en-IN" smtClean="0"/>
              <a:t>20-08-2021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DB6BB-0C81-475D-9E2F-247C685E79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31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rétroaction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08769-DBA5-4511-B2F9-29CF3778FB44}" type="slidenum">
              <a:rPr kumimoji="0" lang="fr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fr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3139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7416B-F3C2-44C7-9E23-32474C7DF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A2AF9B-63EA-4117-99FA-8D3FE654DD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11762-66D4-4976-B8E9-DF92E5F19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DDD80-A5B2-4F14-9D9F-6D3318ECE8DF}" type="datetimeFigureOut">
              <a:rPr lang="en-IN" smtClean="0"/>
              <a:t>20-08-2021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8E096-C8B0-431A-93AE-F844A7272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A09F3-2A03-47E1-83F1-0CCB6773E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C6750-5100-422C-9CCC-4D13AF2883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740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54E0F-356E-448F-B2E2-7AA88B565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39CA3A-29A9-4B0B-A7F3-0ACE0A3F1E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EE02C-D65C-4D25-9753-C97361DE1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DDD80-A5B2-4F14-9D9F-6D3318ECE8DF}" type="datetimeFigureOut">
              <a:rPr lang="en-IN" smtClean="0"/>
              <a:t>20-08-2021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08BC1-9DEC-47E8-8CC7-225500DB1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270F0-C1C0-4D4A-81A9-793A94DAC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C6750-5100-422C-9CCC-4D13AF2883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6840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EC57ED-A76A-4262-A534-A15C1F9410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158B0B-F884-4DEA-9B00-B2DF9F1C31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77FFA6-D524-495E-9880-C3689BEDD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DDD80-A5B2-4F14-9D9F-6D3318ECE8DF}" type="datetimeFigureOut">
              <a:rPr lang="en-IN" smtClean="0"/>
              <a:t>20-08-2021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FE610-DD1E-4D57-96A8-9FE2640F5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03A30-4250-415C-ACFF-F90DFECB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C6750-5100-422C-9CCC-4D13AF2883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9828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gradFill>
          <a:gsLst>
            <a:gs pos="1000">
              <a:schemeClr val="bg1">
                <a:lumMod val="95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e 44">
            <a:extLst>
              <a:ext uri="{FF2B5EF4-FFF2-40B4-BE49-F238E27FC236}">
                <a16:creationId xmlns:a16="http://schemas.microsoft.com/office/drawing/2014/main" id="{73D4E5E2-CF41-47B2-9F50-8E509C9A95B2}"/>
              </a:ext>
            </a:extLst>
          </p:cNvPr>
          <p:cNvGrpSpPr/>
          <p:nvPr userDrawn="1"/>
        </p:nvGrpSpPr>
        <p:grpSpPr>
          <a:xfrm>
            <a:off x="376199" y="1131290"/>
            <a:ext cx="2481539" cy="2845072"/>
            <a:chOff x="449781" y="731902"/>
            <a:chExt cx="2481539" cy="2845072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CC4D1C1-96FF-4B5E-B7DD-A50D49276E83}"/>
                </a:ext>
              </a:extLst>
            </p:cNvPr>
            <p:cNvSpPr/>
            <p:nvPr userDrawn="1"/>
          </p:nvSpPr>
          <p:spPr>
            <a:xfrm>
              <a:off x="1193960" y="3327592"/>
              <a:ext cx="1737360" cy="249382"/>
            </a:xfrm>
            <a:custGeom>
              <a:avLst/>
              <a:gdLst>
                <a:gd name="connsiteX0" fmla="*/ 0 w 1518458"/>
                <a:gd name="connsiteY0" fmla="*/ 0 h 249382"/>
                <a:gd name="connsiteX1" fmla="*/ 1393767 w 1518458"/>
                <a:gd name="connsiteY1" fmla="*/ 0 h 249382"/>
                <a:gd name="connsiteX2" fmla="*/ 1518458 w 1518458"/>
                <a:gd name="connsiteY2" fmla="*/ 124691 h 249382"/>
                <a:gd name="connsiteX3" fmla="*/ 1393767 w 1518458"/>
                <a:gd name="connsiteY3" fmla="*/ 249382 h 249382"/>
                <a:gd name="connsiteX4" fmla="*/ 0 w 1518458"/>
                <a:gd name="connsiteY4" fmla="*/ 249382 h 249382"/>
                <a:gd name="connsiteX5" fmla="*/ 124691 w 1518458"/>
                <a:gd name="connsiteY5" fmla="*/ 124691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8458" h="249382">
                  <a:moveTo>
                    <a:pt x="0" y="0"/>
                  </a:moveTo>
                  <a:lnTo>
                    <a:pt x="1393767" y="0"/>
                  </a:lnTo>
                  <a:lnTo>
                    <a:pt x="1518458" y="124691"/>
                  </a:lnTo>
                  <a:lnTo>
                    <a:pt x="1393767" y="249382"/>
                  </a:lnTo>
                  <a:lnTo>
                    <a:pt x="0" y="249382"/>
                  </a:lnTo>
                  <a:lnTo>
                    <a:pt x="124691" y="124691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CA" noProof="0"/>
            </a:p>
          </p:txBody>
        </p:sp>
        <p:grpSp>
          <p:nvGrpSpPr>
            <p:cNvPr id="27" name="Groupe 26">
              <a:extLst>
                <a:ext uri="{FF2B5EF4-FFF2-40B4-BE49-F238E27FC236}">
                  <a16:creationId xmlns:a16="http://schemas.microsoft.com/office/drawing/2014/main" id="{F2012E6F-AA94-4B9B-B931-BB7EF01CF600}"/>
                </a:ext>
              </a:extLst>
            </p:cNvPr>
            <p:cNvGrpSpPr/>
            <p:nvPr userDrawn="1"/>
          </p:nvGrpSpPr>
          <p:grpSpPr>
            <a:xfrm>
              <a:off x="449781" y="731902"/>
              <a:ext cx="990600" cy="2845072"/>
              <a:chOff x="310246" y="679523"/>
              <a:chExt cx="990600" cy="2845072"/>
            </a:xfrm>
          </p:grpSpPr>
          <p:sp>
            <p:nvSpPr>
              <p:cNvPr id="23" name="Flowchart: Display 22">
                <a:extLst>
                  <a:ext uri="{FF2B5EF4-FFF2-40B4-BE49-F238E27FC236}">
                    <a16:creationId xmlns:a16="http://schemas.microsoft.com/office/drawing/2014/main" id="{06ACE013-89A3-4AEB-A597-B259D50DE211}"/>
                  </a:ext>
                </a:extLst>
              </p:cNvPr>
              <p:cNvSpPr/>
              <p:nvPr userDrawn="1"/>
            </p:nvSpPr>
            <p:spPr>
              <a:xfrm rot="16200000">
                <a:off x="289079" y="700690"/>
                <a:ext cx="1032933" cy="990600"/>
              </a:xfrm>
              <a:prstGeom prst="flowChartDisplay">
                <a:avLst/>
              </a:prstGeom>
              <a:solidFill>
                <a:schemeClr val="bg1"/>
              </a:solidFill>
              <a:ln w="1016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CA" noProof="0"/>
              </a:p>
            </p:txBody>
          </p:sp>
          <p:sp>
            <p:nvSpPr>
              <p:cNvPr id="24" name="Teardrop 23">
                <a:extLst>
                  <a:ext uri="{FF2B5EF4-FFF2-40B4-BE49-F238E27FC236}">
                    <a16:creationId xmlns:a16="http://schemas.microsoft.com/office/drawing/2014/main" id="{42F02DED-3AF6-42D6-8F14-3D482EA27166}"/>
                  </a:ext>
                </a:extLst>
              </p:cNvPr>
              <p:cNvSpPr/>
              <p:nvPr userDrawn="1"/>
            </p:nvSpPr>
            <p:spPr>
              <a:xfrm rot="18899663">
                <a:off x="680854" y="3275213"/>
                <a:ext cx="249382" cy="249382"/>
              </a:xfrm>
              <a:prstGeom prst="teardrop">
                <a:avLst/>
              </a:prstGeom>
              <a:solidFill>
                <a:schemeClr val="bg1"/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CA" noProof="0"/>
              </a:p>
            </p:txBody>
          </p:sp>
          <p:cxnSp>
            <p:nvCxnSpPr>
              <p:cNvPr id="26" name="Connecteur droit 25">
                <a:extLst>
                  <a:ext uri="{FF2B5EF4-FFF2-40B4-BE49-F238E27FC236}">
                    <a16:creationId xmlns:a16="http://schemas.microsoft.com/office/drawing/2014/main" id="{3FE00D23-23DB-450E-8342-BF40414DBB9A}"/>
                  </a:ext>
                </a:extLst>
              </p:cNvPr>
              <p:cNvCxnSpPr>
                <a:stCxn id="23" idx="1"/>
                <a:endCxn id="24" idx="7"/>
              </p:cNvCxnSpPr>
              <p:nvPr userDrawn="1"/>
            </p:nvCxnSpPr>
            <p:spPr>
              <a:xfrm flipH="1">
                <a:off x="805528" y="1712457"/>
                <a:ext cx="18" cy="1511107"/>
              </a:xfrm>
              <a:prstGeom prst="line">
                <a:avLst/>
              </a:prstGeom>
              <a:ln w="508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0" name="Rectangle : Coins arrondis 49">
            <a:extLst>
              <a:ext uri="{FF2B5EF4-FFF2-40B4-BE49-F238E27FC236}">
                <a16:creationId xmlns:a16="http://schemas.microsoft.com/office/drawing/2014/main" id="{3B465149-90D5-4AA1-919B-893CAE488574}"/>
              </a:ext>
            </a:extLst>
          </p:cNvPr>
          <p:cNvSpPr/>
          <p:nvPr userDrawn="1"/>
        </p:nvSpPr>
        <p:spPr>
          <a:xfrm>
            <a:off x="1120378" y="2301766"/>
            <a:ext cx="1737360" cy="1282263"/>
          </a:xfrm>
          <a:prstGeom prst="roundRect">
            <a:avLst>
              <a:gd name="adj" fmla="val 10074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CA" noProof="0"/>
          </a:p>
        </p:txBody>
      </p:sp>
      <p:grpSp>
        <p:nvGrpSpPr>
          <p:cNvPr id="46" name="Groupe 45">
            <a:extLst>
              <a:ext uri="{FF2B5EF4-FFF2-40B4-BE49-F238E27FC236}">
                <a16:creationId xmlns:a16="http://schemas.microsoft.com/office/drawing/2014/main" id="{09E75E0F-91D4-48B9-B8D7-50C65E859BA3}"/>
              </a:ext>
            </a:extLst>
          </p:cNvPr>
          <p:cNvGrpSpPr/>
          <p:nvPr userDrawn="1"/>
        </p:nvGrpSpPr>
        <p:grpSpPr>
          <a:xfrm>
            <a:off x="2636182" y="3724159"/>
            <a:ext cx="2481241" cy="2845072"/>
            <a:chOff x="3580478" y="3327592"/>
            <a:chExt cx="2481241" cy="2845072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DD68C0D-A017-45D6-BB27-9B3E06DDB704}"/>
                </a:ext>
              </a:extLst>
            </p:cNvPr>
            <p:cNvSpPr/>
            <p:nvPr userDrawn="1"/>
          </p:nvSpPr>
          <p:spPr>
            <a:xfrm>
              <a:off x="4324359" y="3327592"/>
              <a:ext cx="1737360" cy="249382"/>
            </a:xfrm>
            <a:custGeom>
              <a:avLst/>
              <a:gdLst>
                <a:gd name="connsiteX0" fmla="*/ 0 w 1518458"/>
                <a:gd name="connsiteY0" fmla="*/ 0 h 249382"/>
                <a:gd name="connsiteX1" fmla="*/ 1393767 w 1518458"/>
                <a:gd name="connsiteY1" fmla="*/ 0 h 249382"/>
                <a:gd name="connsiteX2" fmla="*/ 1518458 w 1518458"/>
                <a:gd name="connsiteY2" fmla="*/ 124691 h 249382"/>
                <a:gd name="connsiteX3" fmla="*/ 1393767 w 1518458"/>
                <a:gd name="connsiteY3" fmla="*/ 249382 h 249382"/>
                <a:gd name="connsiteX4" fmla="*/ 0 w 1518458"/>
                <a:gd name="connsiteY4" fmla="*/ 249382 h 249382"/>
                <a:gd name="connsiteX5" fmla="*/ 124691 w 1518458"/>
                <a:gd name="connsiteY5" fmla="*/ 124691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8458" h="249382">
                  <a:moveTo>
                    <a:pt x="0" y="0"/>
                  </a:moveTo>
                  <a:lnTo>
                    <a:pt x="1393767" y="0"/>
                  </a:lnTo>
                  <a:lnTo>
                    <a:pt x="1518458" y="124691"/>
                  </a:lnTo>
                  <a:lnTo>
                    <a:pt x="1393767" y="249382"/>
                  </a:lnTo>
                  <a:lnTo>
                    <a:pt x="0" y="249382"/>
                  </a:lnTo>
                  <a:lnTo>
                    <a:pt x="124691" y="1246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CA" noProof="0"/>
            </a:p>
          </p:txBody>
        </p: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59595E80-B3F5-4BDF-9674-17BA742BFCD8}"/>
                </a:ext>
              </a:extLst>
            </p:cNvPr>
            <p:cNvGrpSpPr/>
            <p:nvPr userDrawn="1"/>
          </p:nvGrpSpPr>
          <p:grpSpPr>
            <a:xfrm rot="10800000">
              <a:off x="3580478" y="3327592"/>
              <a:ext cx="990600" cy="2845072"/>
              <a:chOff x="310245" y="679523"/>
              <a:chExt cx="990600" cy="2845072"/>
            </a:xfrm>
          </p:grpSpPr>
          <p:sp>
            <p:nvSpPr>
              <p:cNvPr id="37" name="Flowchart: Display 36">
                <a:extLst>
                  <a:ext uri="{FF2B5EF4-FFF2-40B4-BE49-F238E27FC236}">
                    <a16:creationId xmlns:a16="http://schemas.microsoft.com/office/drawing/2014/main" id="{0EB63076-286D-42D4-B6E3-150127BB011E}"/>
                  </a:ext>
                </a:extLst>
              </p:cNvPr>
              <p:cNvSpPr/>
              <p:nvPr userDrawn="1"/>
            </p:nvSpPr>
            <p:spPr>
              <a:xfrm rot="16200000">
                <a:off x="289078" y="700690"/>
                <a:ext cx="1032933" cy="990600"/>
              </a:xfrm>
              <a:prstGeom prst="flowChartDisplay">
                <a:avLst/>
              </a:prstGeom>
              <a:solidFill>
                <a:schemeClr val="bg1"/>
              </a:solidFill>
              <a:ln w="1016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CA" noProof="0"/>
              </a:p>
            </p:txBody>
          </p:sp>
          <p:sp>
            <p:nvSpPr>
              <p:cNvPr id="38" name="Teardrop 37">
                <a:extLst>
                  <a:ext uri="{FF2B5EF4-FFF2-40B4-BE49-F238E27FC236}">
                    <a16:creationId xmlns:a16="http://schemas.microsoft.com/office/drawing/2014/main" id="{08388872-548B-4F74-8ADA-BA79278B29DA}"/>
                  </a:ext>
                </a:extLst>
              </p:cNvPr>
              <p:cNvSpPr/>
              <p:nvPr userDrawn="1"/>
            </p:nvSpPr>
            <p:spPr>
              <a:xfrm rot="18899663">
                <a:off x="680854" y="3275213"/>
                <a:ext cx="249382" cy="249382"/>
              </a:xfrm>
              <a:prstGeom prst="teardrop">
                <a:avLst/>
              </a:prstGeom>
              <a:solidFill>
                <a:schemeClr val="bg1"/>
              </a:solidFill>
              <a:ln w="508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CA" noProof="0"/>
              </a:p>
            </p:txBody>
          </p:sp>
          <p:cxnSp>
            <p:nvCxnSpPr>
              <p:cNvPr id="39" name="Connecteur droit 38">
                <a:extLst>
                  <a:ext uri="{FF2B5EF4-FFF2-40B4-BE49-F238E27FC236}">
                    <a16:creationId xmlns:a16="http://schemas.microsoft.com/office/drawing/2014/main" id="{7C367834-D910-4D8A-AE27-D24B90B8FED9}"/>
                  </a:ext>
                </a:extLst>
              </p:cNvPr>
              <p:cNvCxnSpPr>
                <a:stCxn id="37" idx="1"/>
                <a:endCxn id="38" idx="7"/>
              </p:cNvCxnSpPr>
              <p:nvPr userDrawn="1"/>
            </p:nvCxnSpPr>
            <p:spPr>
              <a:xfrm flipH="1">
                <a:off x="805528" y="1712457"/>
                <a:ext cx="17" cy="1511107"/>
              </a:xfrm>
              <a:prstGeom prst="line">
                <a:avLst/>
              </a:prstGeom>
              <a:ln w="508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Rectangle : Coins arrondis 51">
            <a:extLst>
              <a:ext uri="{FF2B5EF4-FFF2-40B4-BE49-F238E27FC236}">
                <a16:creationId xmlns:a16="http://schemas.microsoft.com/office/drawing/2014/main" id="{7CF13D38-5B6A-4696-A3FC-685C7C5C2F98}"/>
              </a:ext>
            </a:extLst>
          </p:cNvPr>
          <p:cNvSpPr/>
          <p:nvPr userDrawn="1"/>
        </p:nvSpPr>
        <p:spPr>
          <a:xfrm>
            <a:off x="3380063" y="4113787"/>
            <a:ext cx="1737360" cy="1282263"/>
          </a:xfrm>
          <a:prstGeom prst="roundRect">
            <a:avLst>
              <a:gd name="adj" fmla="val 10074"/>
            </a:avLst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CA" noProof="0"/>
          </a:p>
        </p:txBody>
      </p: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27E4BCAD-9B1F-4FCE-B6D6-D4263D7192A8}"/>
              </a:ext>
            </a:extLst>
          </p:cNvPr>
          <p:cNvGrpSpPr/>
          <p:nvPr userDrawn="1"/>
        </p:nvGrpSpPr>
        <p:grpSpPr>
          <a:xfrm>
            <a:off x="4895867" y="1131290"/>
            <a:ext cx="2480925" cy="2845072"/>
            <a:chOff x="5595782" y="731902"/>
            <a:chExt cx="2480925" cy="284507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FF40056-7D5D-434C-A112-A71B3AC1C5FB}"/>
                </a:ext>
              </a:extLst>
            </p:cNvPr>
            <p:cNvSpPr/>
            <p:nvPr userDrawn="1"/>
          </p:nvSpPr>
          <p:spPr>
            <a:xfrm>
              <a:off x="6339347" y="3327592"/>
              <a:ext cx="1737360" cy="249382"/>
            </a:xfrm>
            <a:custGeom>
              <a:avLst/>
              <a:gdLst>
                <a:gd name="connsiteX0" fmla="*/ 0 w 1518458"/>
                <a:gd name="connsiteY0" fmla="*/ 0 h 249382"/>
                <a:gd name="connsiteX1" fmla="*/ 1393767 w 1518458"/>
                <a:gd name="connsiteY1" fmla="*/ 0 h 249382"/>
                <a:gd name="connsiteX2" fmla="*/ 1518458 w 1518458"/>
                <a:gd name="connsiteY2" fmla="*/ 124691 h 249382"/>
                <a:gd name="connsiteX3" fmla="*/ 1393767 w 1518458"/>
                <a:gd name="connsiteY3" fmla="*/ 249382 h 249382"/>
                <a:gd name="connsiteX4" fmla="*/ 0 w 1518458"/>
                <a:gd name="connsiteY4" fmla="*/ 249382 h 249382"/>
                <a:gd name="connsiteX5" fmla="*/ 124691 w 1518458"/>
                <a:gd name="connsiteY5" fmla="*/ 124691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8458" h="249382">
                  <a:moveTo>
                    <a:pt x="0" y="0"/>
                  </a:moveTo>
                  <a:lnTo>
                    <a:pt x="1393767" y="0"/>
                  </a:lnTo>
                  <a:lnTo>
                    <a:pt x="1518458" y="124691"/>
                  </a:lnTo>
                  <a:lnTo>
                    <a:pt x="1393767" y="249382"/>
                  </a:lnTo>
                  <a:lnTo>
                    <a:pt x="0" y="249382"/>
                  </a:lnTo>
                  <a:lnTo>
                    <a:pt x="124691" y="12469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CA" noProof="0"/>
            </a:p>
          </p:txBody>
        </p:sp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C69BC877-8213-4692-9A4D-FD7B88E7C5A6}"/>
                </a:ext>
              </a:extLst>
            </p:cNvPr>
            <p:cNvGrpSpPr/>
            <p:nvPr userDrawn="1"/>
          </p:nvGrpSpPr>
          <p:grpSpPr>
            <a:xfrm>
              <a:off x="5595782" y="731902"/>
              <a:ext cx="990600" cy="2845072"/>
              <a:chOff x="310245" y="679523"/>
              <a:chExt cx="990600" cy="2845072"/>
            </a:xfrm>
          </p:grpSpPr>
          <p:sp>
            <p:nvSpPr>
              <p:cNvPr id="29" name="Flowchart: Display 28">
                <a:extLst>
                  <a:ext uri="{FF2B5EF4-FFF2-40B4-BE49-F238E27FC236}">
                    <a16:creationId xmlns:a16="http://schemas.microsoft.com/office/drawing/2014/main" id="{1AE2468A-ED10-4324-82BB-5A0BA4827E36}"/>
                  </a:ext>
                </a:extLst>
              </p:cNvPr>
              <p:cNvSpPr/>
              <p:nvPr userDrawn="1"/>
            </p:nvSpPr>
            <p:spPr>
              <a:xfrm rot="16200000">
                <a:off x="289078" y="700690"/>
                <a:ext cx="1032933" cy="990600"/>
              </a:xfrm>
              <a:prstGeom prst="flowChartDisplay">
                <a:avLst/>
              </a:prstGeom>
              <a:solidFill>
                <a:schemeClr val="bg1"/>
              </a:solidFill>
              <a:ln w="1016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CA" noProof="0"/>
              </a:p>
            </p:txBody>
          </p:sp>
          <p:sp>
            <p:nvSpPr>
              <p:cNvPr id="30" name="Teardrop 29">
                <a:extLst>
                  <a:ext uri="{FF2B5EF4-FFF2-40B4-BE49-F238E27FC236}">
                    <a16:creationId xmlns:a16="http://schemas.microsoft.com/office/drawing/2014/main" id="{E56C60B5-1DC8-4DF5-8C79-7D0234192ECE}"/>
                  </a:ext>
                </a:extLst>
              </p:cNvPr>
              <p:cNvSpPr/>
              <p:nvPr userDrawn="1"/>
            </p:nvSpPr>
            <p:spPr>
              <a:xfrm rot="18899663">
                <a:off x="680854" y="3275213"/>
                <a:ext cx="249382" cy="249382"/>
              </a:xfrm>
              <a:prstGeom prst="teardrop">
                <a:avLst/>
              </a:prstGeom>
              <a:solidFill>
                <a:schemeClr val="bg1"/>
              </a:solidFill>
              <a:ln w="508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CA" noProof="0"/>
              </a:p>
            </p:txBody>
          </p:sp>
          <p:cxnSp>
            <p:nvCxnSpPr>
              <p:cNvPr id="31" name="Connecteur droit 30">
                <a:extLst>
                  <a:ext uri="{FF2B5EF4-FFF2-40B4-BE49-F238E27FC236}">
                    <a16:creationId xmlns:a16="http://schemas.microsoft.com/office/drawing/2014/main" id="{108426C8-666D-4D49-A5A2-EF7D4925E701}"/>
                  </a:ext>
                </a:extLst>
              </p:cNvPr>
              <p:cNvCxnSpPr>
                <a:stCxn id="29" idx="1"/>
                <a:endCxn id="30" idx="7"/>
              </p:cNvCxnSpPr>
              <p:nvPr userDrawn="1"/>
            </p:nvCxnSpPr>
            <p:spPr>
              <a:xfrm flipH="1">
                <a:off x="805528" y="1712457"/>
                <a:ext cx="17" cy="1511107"/>
              </a:xfrm>
              <a:prstGeom prst="line">
                <a:avLst/>
              </a:prstGeom>
              <a:ln w="508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3" name="Rectangle : Coins arrondis 52">
            <a:extLst>
              <a:ext uri="{FF2B5EF4-FFF2-40B4-BE49-F238E27FC236}">
                <a16:creationId xmlns:a16="http://schemas.microsoft.com/office/drawing/2014/main" id="{34AC8F75-168C-4C68-93A4-C49CE0D72DA1}"/>
              </a:ext>
            </a:extLst>
          </p:cNvPr>
          <p:cNvSpPr/>
          <p:nvPr userDrawn="1"/>
        </p:nvSpPr>
        <p:spPr>
          <a:xfrm>
            <a:off x="5639097" y="2301765"/>
            <a:ext cx="1737360" cy="1282263"/>
          </a:xfrm>
          <a:prstGeom prst="roundRect">
            <a:avLst>
              <a:gd name="adj" fmla="val 10074"/>
            </a:avLst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CA" noProof="0"/>
          </a:p>
        </p:txBody>
      </p: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0A47600A-5704-4A90-840D-E9311F4AB54B}"/>
              </a:ext>
            </a:extLst>
          </p:cNvPr>
          <p:cNvGrpSpPr/>
          <p:nvPr userDrawn="1"/>
        </p:nvGrpSpPr>
        <p:grpSpPr>
          <a:xfrm>
            <a:off x="7155235" y="3724159"/>
            <a:ext cx="2480925" cy="2845072"/>
            <a:chOff x="7610770" y="3314261"/>
            <a:chExt cx="2480925" cy="2845072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4844AA0-BA69-42F2-A1E9-31E3350B1AF0}"/>
                </a:ext>
              </a:extLst>
            </p:cNvPr>
            <p:cNvSpPr/>
            <p:nvPr userDrawn="1"/>
          </p:nvSpPr>
          <p:spPr>
            <a:xfrm>
              <a:off x="8354335" y="3319709"/>
              <a:ext cx="1737360" cy="249382"/>
            </a:xfrm>
            <a:custGeom>
              <a:avLst/>
              <a:gdLst>
                <a:gd name="connsiteX0" fmla="*/ 0 w 1518458"/>
                <a:gd name="connsiteY0" fmla="*/ 0 h 249382"/>
                <a:gd name="connsiteX1" fmla="*/ 1393767 w 1518458"/>
                <a:gd name="connsiteY1" fmla="*/ 0 h 249382"/>
                <a:gd name="connsiteX2" fmla="*/ 1518458 w 1518458"/>
                <a:gd name="connsiteY2" fmla="*/ 124691 h 249382"/>
                <a:gd name="connsiteX3" fmla="*/ 1393767 w 1518458"/>
                <a:gd name="connsiteY3" fmla="*/ 249382 h 249382"/>
                <a:gd name="connsiteX4" fmla="*/ 0 w 1518458"/>
                <a:gd name="connsiteY4" fmla="*/ 249382 h 249382"/>
                <a:gd name="connsiteX5" fmla="*/ 124691 w 1518458"/>
                <a:gd name="connsiteY5" fmla="*/ 124691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8458" h="249382">
                  <a:moveTo>
                    <a:pt x="0" y="0"/>
                  </a:moveTo>
                  <a:lnTo>
                    <a:pt x="1393767" y="0"/>
                  </a:lnTo>
                  <a:lnTo>
                    <a:pt x="1518458" y="124691"/>
                  </a:lnTo>
                  <a:lnTo>
                    <a:pt x="1393767" y="249382"/>
                  </a:lnTo>
                  <a:lnTo>
                    <a:pt x="0" y="249382"/>
                  </a:lnTo>
                  <a:lnTo>
                    <a:pt x="124691" y="12469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CA" noProof="0"/>
            </a:p>
          </p:txBody>
        </p:sp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AB1BA44D-2835-4C9E-910A-11ED332B2023}"/>
                </a:ext>
              </a:extLst>
            </p:cNvPr>
            <p:cNvGrpSpPr/>
            <p:nvPr userDrawn="1"/>
          </p:nvGrpSpPr>
          <p:grpSpPr>
            <a:xfrm rot="10800000">
              <a:off x="7610770" y="3314261"/>
              <a:ext cx="990600" cy="2845072"/>
              <a:chOff x="310245" y="679523"/>
              <a:chExt cx="990600" cy="2845072"/>
            </a:xfrm>
          </p:grpSpPr>
          <p:sp>
            <p:nvSpPr>
              <p:cNvPr id="41" name="Flowchart: Display 40">
                <a:extLst>
                  <a:ext uri="{FF2B5EF4-FFF2-40B4-BE49-F238E27FC236}">
                    <a16:creationId xmlns:a16="http://schemas.microsoft.com/office/drawing/2014/main" id="{7968DDF3-A7FB-4CFF-BEDD-FAFD948222BF}"/>
                  </a:ext>
                </a:extLst>
              </p:cNvPr>
              <p:cNvSpPr/>
              <p:nvPr userDrawn="1"/>
            </p:nvSpPr>
            <p:spPr>
              <a:xfrm rot="16200000">
                <a:off x="289078" y="700690"/>
                <a:ext cx="1032933" cy="990600"/>
              </a:xfrm>
              <a:prstGeom prst="flowChartDisplay">
                <a:avLst/>
              </a:prstGeom>
              <a:solidFill>
                <a:schemeClr val="bg1"/>
              </a:solidFill>
              <a:ln w="1016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CA" noProof="0"/>
              </a:p>
            </p:txBody>
          </p:sp>
          <p:sp>
            <p:nvSpPr>
              <p:cNvPr id="42" name="Teardrop 41">
                <a:extLst>
                  <a:ext uri="{FF2B5EF4-FFF2-40B4-BE49-F238E27FC236}">
                    <a16:creationId xmlns:a16="http://schemas.microsoft.com/office/drawing/2014/main" id="{8C0014C3-F16F-45C3-A70C-39FE594E42BA}"/>
                  </a:ext>
                </a:extLst>
              </p:cNvPr>
              <p:cNvSpPr/>
              <p:nvPr userDrawn="1"/>
            </p:nvSpPr>
            <p:spPr>
              <a:xfrm rot="18899663">
                <a:off x="680854" y="3275213"/>
                <a:ext cx="249382" cy="249382"/>
              </a:xfrm>
              <a:prstGeom prst="teardrop">
                <a:avLst/>
              </a:prstGeom>
              <a:solidFill>
                <a:schemeClr val="bg1"/>
              </a:solidFill>
              <a:ln w="508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CA" noProof="0"/>
              </a:p>
            </p:txBody>
          </p:sp>
          <p:cxnSp>
            <p:nvCxnSpPr>
              <p:cNvPr id="43" name="Connecteur droit 42">
                <a:extLst>
                  <a:ext uri="{FF2B5EF4-FFF2-40B4-BE49-F238E27FC236}">
                    <a16:creationId xmlns:a16="http://schemas.microsoft.com/office/drawing/2014/main" id="{CF903941-6F22-4289-9EBA-80BACB317BE3}"/>
                  </a:ext>
                </a:extLst>
              </p:cNvPr>
              <p:cNvCxnSpPr>
                <a:stCxn id="41" idx="1"/>
                <a:endCxn id="42" idx="7"/>
              </p:cNvCxnSpPr>
              <p:nvPr userDrawn="1"/>
            </p:nvCxnSpPr>
            <p:spPr>
              <a:xfrm flipH="1">
                <a:off x="805528" y="1712457"/>
                <a:ext cx="17" cy="1511107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Rectangle : Coins arrondis 53">
            <a:extLst>
              <a:ext uri="{FF2B5EF4-FFF2-40B4-BE49-F238E27FC236}">
                <a16:creationId xmlns:a16="http://schemas.microsoft.com/office/drawing/2014/main" id="{E8EA4B40-CEB6-4259-861F-2BB19B0C5D63}"/>
              </a:ext>
            </a:extLst>
          </p:cNvPr>
          <p:cNvSpPr/>
          <p:nvPr userDrawn="1"/>
        </p:nvSpPr>
        <p:spPr>
          <a:xfrm>
            <a:off x="7898800" y="4113786"/>
            <a:ext cx="1737360" cy="1282263"/>
          </a:xfrm>
          <a:prstGeom prst="roundRect">
            <a:avLst>
              <a:gd name="adj" fmla="val 10074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CA" noProof="0"/>
          </a:p>
        </p:txBody>
      </p: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3B0FD183-4A42-4F94-A86E-8EE0AD03C1B1}"/>
              </a:ext>
            </a:extLst>
          </p:cNvPr>
          <p:cNvGrpSpPr/>
          <p:nvPr userDrawn="1"/>
        </p:nvGrpSpPr>
        <p:grpSpPr>
          <a:xfrm>
            <a:off x="9414603" y="1155569"/>
            <a:ext cx="2480327" cy="2845072"/>
            <a:chOff x="9626356" y="731902"/>
            <a:chExt cx="2480327" cy="2845072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E08103C-D37D-4AAA-80F7-3877C6552414}"/>
                </a:ext>
              </a:extLst>
            </p:cNvPr>
            <p:cNvSpPr/>
            <p:nvPr userDrawn="1"/>
          </p:nvSpPr>
          <p:spPr>
            <a:xfrm>
              <a:off x="10369323" y="3314261"/>
              <a:ext cx="1737360" cy="249382"/>
            </a:xfrm>
            <a:custGeom>
              <a:avLst/>
              <a:gdLst>
                <a:gd name="connsiteX0" fmla="*/ 0 w 1518458"/>
                <a:gd name="connsiteY0" fmla="*/ 0 h 249382"/>
                <a:gd name="connsiteX1" fmla="*/ 1393767 w 1518458"/>
                <a:gd name="connsiteY1" fmla="*/ 0 h 249382"/>
                <a:gd name="connsiteX2" fmla="*/ 1518458 w 1518458"/>
                <a:gd name="connsiteY2" fmla="*/ 124691 h 249382"/>
                <a:gd name="connsiteX3" fmla="*/ 1393767 w 1518458"/>
                <a:gd name="connsiteY3" fmla="*/ 249382 h 249382"/>
                <a:gd name="connsiteX4" fmla="*/ 0 w 1518458"/>
                <a:gd name="connsiteY4" fmla="*/ 249382 h 249382"/>
                <a:gd name="connsiteX5" fmla="*/ 124691 w 1518458"/>
                <a:gd name="connsiteY5" fmla="*/ 124691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8458" h="249382">
                  <a:moveTo>
                    <a:pt x="0" y="0"/>
                  </a:moveTo>
                  <a:lnTo>
                    <a:pt x="1393767" y="0"/>
                  </a:lnTo>
                  <a:lnTo>
                    <a:pt x="1518458" y="124691"/>
                  </a:lnTo>
                  <a:lnTo>
                    <a:pt x="1393767" y="249382"/>
                  </a:lnTo>
                  <a:lnTo>
                    <a:pt x="0" y="249382"/>
                  </a:lnTo>
                  <a:lnTo>
                    <a:pt x="124691" y="12469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CA" noProof="0"/>
            </a:p>
          </p:txBody>
        </p:sp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BF7E66A5-9DFC-46F8-9BA6-4E9C6FFCD9E6}"/>
                </a:ext>
              </a:extLst>
            </p:cNvPr>
            <p:cNvGrpSpPr/>
            <p:nvPr userDrawn="1"/>
          </p:nvGrpSpPr>
          <p:grpSpPr>
            <a:xfrm>
              <a:off x="9626356" y="731902"/>
              <a:ext cx="990600" cy="2845072"/>
              <a:chOff x="310245" y="679523"/>
              <a:chExt cx="990600" cy="2845072"/>
            </a:xfrm>
          </p:grpSpPr>
          <p:sp>
            <p:nvSpPr>
              <p:cNvPr id="33" name="Flowchart: Display 32">
                <a:extLst>
                  <a:ext uri="{FF2B5EF4-FFF2-40B4-BE49-F238E27FC236}">
                    <a16:creationId xmlns:a16="http://schemas.microsoft.com/office/drawing/2014/main" id="{F8DEB042-6E53-476C-AD3B-7519E164C260}"/>
                  </a:ext>
                </a:extLst>
              </p:cNvPr>
              <p:cNvSpPr/>
              <p:nvPr userDrawn="1"/>
            </p:nvSpPr>
            <p:spPr>
              <a:xfrm rot="16200000">
                <a:off x="289078" y="700690"/>
                <a:ext cx="1032933" cy="990600"/>
              </a:xfrm>
              <a:prstGeom prst="flowChartDisplay">
                <a:avLst/>
              </a:prstGeom>
              <a:solidFill>
                <a:schemeClr val="bg1"/>
              </a:solidFill>
              <a:ln w="1016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CA" noProof="0"/>
              </a:p>
            </p:txBody>
          </p:sp>
          <p:sp>
            <p:nvSpPr>
              <p:cNvPr id="34" name="Teardrop 33">
                <a:extLst>
                  <a:ext uri="{FF2B5EF4-FFF2-40B4-BE49-F238E27FC236}">
                    <a16:creationId xmlns:a16="http://schemas.microsoft.com/office/drawing/2014/main" id="{C26BCFD1-554C-453E-BC94-2AD7F124C78B}"/>
                  </a:ext>
                </a:extLst>
              </p:cNvPr>
              <p:cNvSpPr/>
              <p:nvPr userDrawn="1"/>
            </p:nvSpPr>
            <p:spPr>
              <a:xfrm rot="18899663">
                <a:off x="680854" y="3275213"/>
                <a:ext cx="249382" cy="249382"/>
              </a:xfrm>
              <a:prstGeom prst="teardrop">
                <a:avLst/>
              </a:prstGeom>
              <a:solidFill>
                <a:schemeClr val="bg1"/>
              </a:solidFill>
              <a:ln w="508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CA" noProof="0"/>
              </a:p>
            </p:txBody>
          </p:sp>
          <p:cxnSp>
            <p:nvCxnSpPr>
              <p:cNvPr id="35" name="Connecteur droit 34">
                <a:extLst>
                  <a:ext uri="{FF2B5EF4-FFF2-40B4-BE49-F238E27FC236}">
                    <a16:creationId xmlns:a16="http://schemas.microsoft.com/office/drawing/2014/main" id="{CE163B23-5612-4951-92C2-FB0F3EA60BA3}"/>
                  </a:ext>
                </a:extLst>
              </p:cNvPr>
              <p:cNvCxnSpPr>
                <a:stCxn id="33" idx="1"/>
                <a:endCxn id="34" idx="7"/>
              </p:cNvCxnSpPr>
              <p:nvPr userDrawn="1"/>
            </p:nvCxnSpPr>
            <p:spPr>
              <a:xfrm flipH="1">
                <a:off x="805528" y="1712457"/>
                <a:ext cx="17" cy="1511107"/>
              </a:xfrm>
              <a:prstGeom prst="line">
                <a:avLst/>
              </a:prstGeom>
              <a:ln w="508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Rectangle : Coins arrondis 54">
            <a:extLst>
              <a:ext uri="{FF2B5EF4-FFF2-40B4-BE49-F238E27FC236}">
                <a16:creationId xmlns:a16="http://schemas.microsoft.com/office/drawing/2014/main" id="{BE6CCC78-344D-47D6-9D62-298F4C27B177}"/>
              </a:ext>
            </a:extLst>
          </p:cNvPr>
          <p:cNvSpPr/>
          <p:nvPr userDrawn="1"/>
        </p:nvSpPr>
        <p:spPr>
          <a:xfrm>
            <a:off x="10126864" y="2301764"/>
            <a:ext cx="1737360" cy="1282263"/>
          </a:xfrm>
          <a:prstGeom prst="roundRect">
            <a:avLst>
              <a:gd name="adj" fmla="val 10074"/>
            </a:avLst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CA" noProof="0"/>
          </a:p>
        </p:txBody>
      </p:sp>
      <p:sp>
        <p:nvSpPr>
          <p:cNvPr id="69" name="Espace réservé du texte 68">
            <a:extLst>
              <a:ext uri="{FF2B5EF4-FFF2-40B4-BE49-F238E27FC236}">
                <a16:creationId xmlns:a16="http://schemas.microsoft.com/office/drawing/2014/main" id="{8B67CD72-3E2F-4B3D-8FEE-7EA9FC7E6F0C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120775" y="3987800"/>
            <a:ext cx="1585913" cy="46858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fr-CA" noProof="0"/>
              <a:t>20xx</a:t>
            </a:r>
          </a:p>
        </p:txBody>
      </p:sp>
      <p:sp>
        <p:nvSpPr>
          <p:cNvPr id="70" name="Espace réservé du texte 68">
            <a:extLst>
              <a:ext uri="{FF2B5EF4-FFF2-40B4-BE49-F238E27FC236}">
                <a16:creationId xmlns:a16="http://schemas.microsoft.com/office/drawing/2014/main" id="{F38E8D57-85C5-48AB-9DB1-A8FDE958D98F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371465" y="3226676"/>
            <a:ext cx="1585913" cy="445834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fr-CA" noProof="0"/>
              <a:t>20xx</a:t>
            </a:r>
          </a:p>
        </p:txBody>
      </p:sp>
      <p:sp>
        <p:nvSpPr>
          <p:cNvPr id="71" name="Espace réservé du texte 68">
            <a:extLst>
              <a:ext uri="{FF2B5EF4-FFF2-40B4-BE49-F238E27FC236}">
                <a16:creationId xmlns:a16="http://schemas.microsoft.com/office/drawing/2014/main" id="{4198F121-2094-4414-B727-1ABF6D156D9A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662270" y="4052290"/>
            <a:ext cx="1585913" cy="445834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b="1">
                <a:solidFill>
                  <a:schemeClr val="accent3"/>
                </a:solidFill>
              </a:defRPr>
            </a:lvl1pPr>
          </a:lstStyle>
          <a:p>
            <a:pPr lvl="0" rtl="0"/>
            <a:r>
              <a:rPr lang="fr-CA" noProof="0"/>
              <a:t>20xx</a:t>
            </a:r>
          </a:p>
        </p:txBody>
      </p:sp>
      <p:sp>
        <p:nvSpPr>
          <p:cNvPr id="72" name="Espace réservé du texte 68">
            <a:extLst>
              <a:ext uri="{FF2B5EF4-FFF2-40B4-BE49-F238E27FC236}">
                <a16:creationId xmlns:a16="http://schemas.microsoft.com/office/drawing/2014/main" id="{E3FC3CFE-62A4-403C-9E5E-92826237892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97804" y="3213649"/>
            <a:ext cx="1585913" cy="445834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fr-CA" noProof="0"/>
              <a:t>20xx</a:t>
            </a:r>
          </a:p>
        </p:txBody>
      </p:sp>
      <p:sp>
        <p:nvSpPr>
          <p:cNvPr id="73" name="Espace réservé du texte 68">
            <a:extLst>
              <a:ext uri="{FF2B5EF4-FFF2-40B4-BE49-F238E27FC236}">
                <a16:creationId xmlns:a16="http://schemas.microsoft.com/office/drawing/2014/main" id="{65C03126-CE58-4E57-A3FC-BB298EE10793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183646" y="4025190"/>
            <a:ext cx="1556251" cy="445834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fr-CA" noProof="0"/>
              <a:t>20xx</a:t>
            </a:r>
          </a:p>
        </p:txBody>
      </p:sp>
      <p:sp>
        <p:nvSpPr>
          <p:cNvPr id="75" name="Espace réservé du texte 74">
            <a:extLst>
              <a:ext uri="{FF2B5EF4-FFF2-40B4-BE49-F238E27FC236}">
                <a16:creationId xmlns:a16="http://schemas.microsoft.com/office/drawing/2014/main" id="{A051197C-E077-4731-B77B-6E25FE6DB898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1120775" y="2427889"/>
            <a:ext cx="1728788" cy="115668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6" name="Espace réservé au texte 74">
            <a:extLst>
              <a:ext uri="{FF2B5EF4-FFF2-40B4-BE49-F238E27FC236}">
                <a16:creationId xmlns:a16="http://schemas.microsoft.com/office/drawing/2014/main" id="{94E15A42-1C1B-41C1-98D7-5F862CABEA80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3371465" y="4225158"/>
            <a:ext cx="1728788" cy="115115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7" name="Espace réservé au texte 74">
            <a:extLst>
              <a:ext uri="{FF2B5EF4-FFF2-40B4-BE49-F238E27FC236}">
                <a16:creationId xmlns:a16="http://schemas.microsoft.com/office/drawing/2014/main" id="{4E361932-4C94-4975-A440-9F74D084790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5643383" y="2427889"/>
            <a:ext cx="1728788" cy="11561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8" name="Espace réservé du texte 74">
            <a:extLst>
              <a:ext uri="{FF2B5EF4-FFF2-40B4-BE49-F238E27FC236}">
                <a16:creationId xmlns:a16="http://schemas.microsoft.com/office/drawing/2014/main" id="{D3C6EF22-CA89-422B-8C85-459BCA9532FA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7889407" y="4225157"/>
            <a:ext cx="1728788" cy="11713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9" name="Espace réservé au texte 74">
            <a:extLst>
              <a:ext uri="{FF2B5EF4-FFF2-40B4-BE49-F238E27FC236}">
                <a16:creationId xmlns:a16="http://schemas.microsoft.com/office/drawing/2014/main" id="{13BE834B-38E1-42BC-8467-6B0BE183817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10126864" y="2427889"/>
            <a:ext cx="1728788" cy="11561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80" name="Titre 79">
            <a:extLst>
              <a:ext uri="{FF2B5EF4-FFF2-40B4-BE49-F238E27FC236}">
                <a16:creationId xmlns:a16="http://schemas.microsoft.com/office/drawing/2014/main" id="{B01B37D2-6ED5-4AE0-9451-213B7C437A46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200" y="302884"/>
            <a:ext cx="10515600" cy="508075"/>
          </a:xfrm>
          <a:prstGeom prst="rect">
            <a:avLst/>
          </a:prstGeom>
        </p:spPr>
        <p:txBody>
          <a:bodyPr rtlCol="0"/>
          <a:lstStyle>
            <a:lvl1pPr algn="ctr">
              <a:defRPr sz="4000"/>
            </a:lvl1pPr>
          </a:lstStyle>
          <a:p>
            <a:pPr rtl="0"/>
            <a:r>
              <a:rPr lang="fr-CA" noProof="0"/>
              <a:t>Cliquez pour modifier le style du titre principal</a:t>
            </a:r>
          </a:p>
        </p:txBody>
      </p:sp>
    </p:spTree>
    <p:extLst>
      <p:ext uri="{BB962C8B-B14F-4D97-AF65-F5344CB8AC3E}">
        <p14:creationId xmlns:p14="http://schemas.microsoft.com/office/powerpoint/2010/main" val="2774511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18DBD5F-C6EC-485E-8ECE-A5152736C4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CEFACA3-C121-46A2-BF9B-DF1A03CF78F4}" type="datetime1">
              <a:rPr lang="fr-CA" noProof="0" smtClean="0"/>
              <a:t>2021-08-20</a:t>
            </a:fld>
            <a:endParaRPr lang="fr-CA" noProof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B6C0BE6-E24A-4679-B786-AAB41ADCC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endParaRPr lang="fr-CA" noProof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3FB9417-93D4-4C41-8E0E-1553E0B5D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DA64F31B-23FA-4075-AF7D-6228CFD12F03}" type="slidenum">
              <a:rPr lang="fr-CA" noProof="0" smtClean="0"/>
              <a:t>‹#›</a:t>
            </a:fld>
            <a:endParaRPr lang="fr-CA" noProof="0"/>
          </a:p>
        </p:txBody>
      </p:sp>
      <p:sp>
        <p:nvSpPr>
          <p:cNvPr id="5" name="Titre 79">
            <a:extLst>
              <a:ext uri="{FF2B5EF4-FFF2-40B4-BE49-F238E27FC236}">
                <a16:creationId xmlns:a16="http://schemas.microsoft.com/office/drawing/2014/main" id="{0B6CE40A-88CB-40F3-A0BB-7883163AC7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02884"/>
            <a:ext cx="10515600" cy="508075"/>
          </a:xfrm>
          <a:prstGeom prst="rect">
            <a:avLst/>
          </a:prstGeom>
        </p:spPr>
        <p:txBody>
          <a:bodyPr rtlCol="0" anchor="t"/>
          <a:lstStyle>
            <a:lvl1pPr algn="ctr"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fr-CA" noProof="0"/>
              <a:t>Cliquez pour modifier le style du titre principal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85518C6E-B667-49F1-9655-F69C288C4A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62892" y="2254568"/>
            <a:ext cx="9466217" cy="234886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2584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ED77B-2F91-40A4-B3FC-1092575E3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372A0-458D-4415-BF84-762F1B8D5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5CB46-4E2B-4BB7-BBAC-9E481AC00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DDD80-A5B2-4F14-9D9F-6D3318ECE8DF}" type="datetimeFigureOut">
              <a:rPr lang="en-IN" smtClean="0"/>
              <a:t>20-08-2021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95C49-C72C-4BB8-9CD8-5F34768DF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84CDF-BD1E-46D6-B49C-164B614CF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C6750-5100-422C-9CCC-4D13AF2883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1848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D946A-F5ED-42C5-ADB7-F8392ACDE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CE044-56D5-4A64-B754-AE0537519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6E83A-4438-4010-AB96-82040B4A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DDD80-A5B2-4F14-9D9F-6D3318ECE8DF}" type="datetimeFigureOut">
              <a:rPr lang="en-IN" smtClean="0"/>
              <a:t>20-08-2021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9C5CF-8215-4D12-98F3-DB55AF724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A5EFF-37DD-4E1C-8E1C-FA34892E1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C6750-5100-422C-9CCC-4D13AF2883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714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1A64C-8E24-4E35-8EB8-39E88A975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CE936-8FEF-434B-BA58-24A30AA2AB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905188-57C6-4C15-9B4A-63FA3D4451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5D7497-FC63-44D7-B5CC-4CC149FBD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DDD80-A5B2-4F14-9D9F-6D3318ECE8DF}" type="datetimeFigureOut">
              <a:rPr lang="en-IN" smtClean="0"/>
              <a:t>20-08-2021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CD77F8-8765-4BA7-BB93-A9FF5AF21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3C2EB7-864A-47AF-BCE3-1EE9D1B96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C6750-5100-422C-9CCC-4D13AF2883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9357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6AB64-3F96-4043-AB8E-264597CAE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E2A4B-BF80-476A-B5AB-2CD141630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128081-1F1F-4491-8751-F4552DCEB3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248D26-36E4-418F-AA22-AF2BD98AD2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CBB4D6-D4BF-45B3-8892-91E85D1E4E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111B38-9CB0-46F0-A5A8-1923BCA17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DDD80-A5B2-4F14-9D9F-6D3318ECE8DF}" type="datetimeFigureOut">
              <a:rPr lang="en-IN" smtClean="0"/>
              <a:t>20-08-2021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AC09A6-38A1-466C-9122-0CADB1CD7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9BEC86-6F7D-4446-BAFE-675D3ECBC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C6750-5100-422C-9CCC-4D13AF2883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201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8C7E2-D2CA-4CC8-8320-A7FA737F0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DB4FA1-2A90-444C-A94F-12AA98E17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DDD80-A5B2-4F14-9D9F-6D3318ECE8DF}" type="datetimeFigureOut">
              <a:rPr lang="en-IN" smtClean="0"/>
              <a:t>20-08-2021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7E7B3D-ECBD-472B-8FFD-6A6AC8F91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75E22-8E4F-4F93-AA1C-EE8257CC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C6750-5100-422C-9CCC-4D13AF2883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7547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68CC11-B940-441F-909B-686EE9476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DDD80-A5B2-4F14-9D9F-6D3318ECE8DF}" type="datetimeFigureOut">
              <a:rPr lang="en-IN" smtClean="0"/>
              <a:t>20-08-2021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FF6C6E-BA9D-4C87-A32D-4C1A48D55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D54C64-0E63-44E4-A5F2-A173EB546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C6750-5100-422C-9CCC-4D13AF2883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970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F54AE-C477-440F-8189-630136DAB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647CF-52CE-41B1-BD1A-598342399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2433BF-1794-433F-AD17-7549D73FC0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B17210-71CA-403C-9CE9-7DFB03949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DDD80-A5B2-4F14-9D9F-6D3318ECE8DF}" type="datetimeFigureOut">
              <a:rPr lang="en-IN" smtClean="0"/>
              <a:t>20-08-2021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A402C0-D4C9-47B8-B648-9C0952745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217D3A-6DC8-4B4F-A803-EFD1069F4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C6750-5100-422C-9CCC-4D13AF2883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1828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B6BBF-E97A-4F3F-BA8A-D035A3F01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D378DB-6C6E-476A-8D74-33186670EB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A1711A-1026-418A-A117-AD5F5A90A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8A1B9C-944F-421A-8EAB-59FF05097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DDD80-A5B2-4F14-9D9F-6D3318ECE8DF}" type="datetimeFigureOut">
              <a:rPr lang="en-IN" smtClean="0"/>
              <a:t>20-08-2021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FD58F6-065A-42CB-8346-852684C78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935656-FE91-43F9-BBB3-42D34CB85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C6750-5100-422C-9CCC-4D13AF2883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3791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197107-92EF-4D66-8FBD-1B37CF761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53250A-A436-4297-B2EA-1898A0683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82193-C11B-44CE-94AA-501E95DC2C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DDD80-A5B2-4F14-9D9F-6D3318ECE8DF}" type="datetimeFigureOut">
              <a:rPr lang="en-IN" smtClean="0"/>
              <a:t>20-08-2021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B1B55-1402-45D1-9A8D-585285FF6C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6AA0B-5B20-4BED-97CF-FF6E2249BF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BC6750-5100-422C-9CCC-4D13AF2883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2416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8415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ng-range weather forecasts and why it&amp;#39;s still impossible to get them  right | WIRED UK">
            <a:extLst>
              <a:ext uri="{FF2B5EF4-FFF2-40B4-BE49-F238E27FC236}">
                <a16:creationId xmlns:a16="http://schemas.microsoft.com/office/drawing/2014/main" id="{D42C61B6-67CB-46F2-831A-1395749FE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798" y="0"/>
            <a:ext cx="123517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61F49D-CEF1-4E17-9B92-2077E81A6760}"/>
              </a:ext>
            </a:extLst>
          </p:cNvPr>
          <p:cNvSpPr txBox="1"/>
          <p:nvPr/>
        </p:nvSpPr>
        <p:spPr>
          <a:xfrm>
            <a:off x="1340530" y="836131"/>
            <a:ext cx="88776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algn="ctr">
              <a:spcBef>
                <a:spcPts val="1200"/>
              </a:spcBef>
            </a:pPr>
            <a:r>
              <a:rPr lang="en-I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Weather at Major Cities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F6D849-C6DB-4D1D-9688-5B8907D54ABC}"/>
              </a:ext>
            </a:extLst>
          </p:cNvPr>
          <p:cNvSpPr txBox="1"/>
          <p:nvPr/>
        </p:nvSpPr>
        <p:spPr>
          <a:xfrm>
            <a:off x="10049523" y="5094830"/>
            <a:ext cx="3142695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">
              <a:lnSpc>
                <a:spcPct val="150000"/>
              </a:lnSpc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9</a:t>
            </a:r>
          </a:p>
          <a:p>
            <a:pPr marL="72000"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Ani Thomas </a:t>
            </a:r>
          </a:p>
          <a:p>
            <a:pPr marL="72000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Rehnaz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2000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Monse Michael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EB9DD5-24BD-4767-9131-B7F22841F8BE}"/>
              </a:ext>
            </a:extLst>
          </p:cNvPr>
          <p:cNvSpPr txBox="1"/>
          <p:nvPr/>
        </p:nvSpPr>
        <p:spPr>
          <a:xfrm>
            <a:off x="2343706" y="5239590"/>
            <a:ext cx="67115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8000" algn="ctr">
              <a:spcBef>
                <a:spcPts val="1200"/>
              </a:spcBef>
            </a:pPr>
            <a:r>
              <a:rPr lang="en-I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 Web App</a:t>
            </a:r>
          </a:p>
        </p:txBody>
      </p:sp>
    </p:spTree>
    <p:extLst>
      <p:ext uri="{BB962C8B-B14F-4D97-AF65-F5344CB8AC3E}">
        <p14:creationId xmlns:p14="http://schemas.microsoft.com/office/powerpoint/2010/main" val="3594104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chest of drawers&#10;&#10;Description automatically generated">
            <a:extLst>
              <a:ext uri="{FF2B5EF4-FFF2-40B4-BE49-F238E27FC236}">
                <a16:creationId xmlns:a16="http://schemas.microsoft.com/office/drawing/2014/main" id="{830D2A25-DC85-40DC-B73D-5217F8E4E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1912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20BF2B-5170-4F84-9AE5-53FE20E06833}"/>
              </a:ext>
            </a:extLst>
          </p:cNvPr>
          <p:cNvSpPr txBox="1"/>
          <p:nvPr/>
        </p:nvSpPr>
        <p:spPr>
          <a:xfrm>
            <a:off x="1275644" y="-103759"/>
            <a:ext cx="995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 Web Application Page for the city New York</a:t>
            </a:r>
          </a:p>
        </p:txBody>
      </p:sp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3D90973-2A1E-47F8-8F24-4144B3BAFD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6356"/>
            <a:ext cx="12192000" cy="610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232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chest of drawers&#10;&#10;Description automatically generated">
            <a:extLst>
              <a:ext uri="{FF2B5EF4-FFF2-40B4-BE49-F238E27FC236}">
                <a16:creationId xmlns:a16="http://schemas.microsoft.com/office/drawing/2014/main" id="{830D2A25-DC85-40DC-B73D-5217F8E4E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1912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20BF2B-5170-4F84-9AE5-53FE20E06833}"/>
              </a:ext>
            </a:extLst>
          </p:cNvPr>
          <p:cNvSpPr txBox="1"/>
          <p:nvPr/>
        </p:nvSpPr>
        <p:spPr>
          <a:xfrm>
            <a:off x="1433688" y="-86076"/>
            <a:ext cx="995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 Web Application Page for the city Sydney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E04E1A7-F868-49B2-96EF-1B184E9C6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1668"/>
            <a:ext cx="12192000" cy="607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50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chest of drawers&#10;&#10;Description automatically generated">
            <a:extLst>
              <a:ext uri="{FF2B5EF4-FFF2-40B4-BE49-F238E27FC236}">
                <a16:creationId xmlns:a16="http://schemas.microsoft.com/office/drawing/2014/main" id="{830D2A25-DC85-40DC-B73D-5217F8E4E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457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20BF2B-5170-4F84-9AE5-53FE20E06833}"/>
              </a:ext>
            </a:extLst>
          </p:cNvPr>
          <p:cNvSpPr txBox="1"/>
          <p:nvPr/>
        </p:nvSpPr>
        <p:spPr>
          <a:xfrm>
            <a:off x="3234431" y="0"/>
            <a:ext cx="5723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Chart Visualization</a:t>
            </a:r>
          </a:p>
        </p:txBody>
      </p:sp>
      <p:pic>
        <p:nvPicPr>
          <p:cNvPr id="3" name="Picture 2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539B51BC-FFEA-409C-9600-0D2ED7276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431" y="1658408"/>
            <a:ext cx="5695950" cy="2457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E2D742-C225-490D-A1ED-8A7098AA768F}"/>
              </a:ext>
            </a:extLst>
          </p:cNvPr>
          <p:cNvSpPr txBox="1"/>
          <p:nvPr/>
        </p:nvSpPr>
        <p:spPr>
          <a:xfrm>
            <a:off x="4746083" y="4300276"/>
            <a:ext cx="5608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Gauge Chart</a:t>
            </a:r>
          </a:p>
        </p:txBody>
      </p:sp>
    </p:spTree>
    <p:extLst>
      <p:ext uri="{BB962C8B-B14F-4D97-AF65-F5344CB8AC3E}">
        <p14:creationId xmlns:p14="http://schemas.microsoft.com/office/powerpoint/2010/main" val="4068502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chest of drawers&#10;&#10;Description automatically generated">
            <a:extLst>
              <a:ext uri="{FF2B5EF4-FFF2-40B4-BE49-F238E27FC236}">
                <a16:creationId xmlns:a16="http://schemas.microsoft.com/office/drawing/2014/main" id="{830D2A25-DC85-40DC-B73D-5217F8E4E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457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20BF2B-5170-4F84-9AE5-53FE20E06833}"/>
              </a:ext>
            </a:extLst>
          </p:cNvPr>
          <p:cNvSpPr txBox="1"/>
          <p:nvPr/>
        </p:nvSpPr>
        <p:spPr>
          <a:xfrm>
            <a:off x="3234431" y="0"/>
            <a:ext cx="5723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Web Page Design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AED1CB3C-A649-4F25-AF58-44D43FDC65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755" y="1442156"/>
            <a:ext cx="2949221" cy="29492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CC5D66E4-7D8B-47B2-AE09-2026DF9238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024" y="1442156"/>
            <a:ext cx="2949221" cy="29492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6922E7-41D0-48C5-82A2-35FFF5FEA9D7}"/>
              </a:ext>
            </a:extLst>
          </p:cNvPr>
          <p:cNvSpPr txBox="1"/>
          <p:nvPr/>
        </p:nvSpPr>
        <p:spPr>
          <a:xfrm>
            <a:off x="3140238" y="4823496"/>
            <a:ext cx="116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0E6995-B873-462F-8EB0-2522798D2DF1}"/>
              </a:ext>
            </a:extLst>
          </p:cNvPr>
          <p:cNvSpPr txBox="1"/>
          <p:nvPr/>
        </p:nvSpPr>
        <p:spPr>
          <a:xfrm>
            <a:off x="7709416" y="4823496"/>
            <a:ext cx="2710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Script</a:t>
            </a:r>
          </a:p>
        </p:txBody>
      </p:sp>
    </p:spTree>
    <p:extLst>
      <p:ext uri="{BB962C8B-B14F-4D97-AF65-F5344CB8AC3E}">
        <p14:creationId xmlns:p14="http://schemas.microsoft.com/office/powerpoint/2010/main" val="1852294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chest of drawers&#10;&#10;Description automatically generated">
            <a:extLst>
              <a:ext uri="{FF2B5EF4-FFF2-40B4-BE49-F238E27FC236}">
                <a16:creationId xmlns:a16="http://schemas.microsoft.com/office/drawing/2014/main" id="{830D2A25-DC85-40DC-B73D-5217F8E4E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457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20BF2B-5170-4F84-9AE5-53FE20E06833}"/>
              </a:ext>
            </a:extLst>
          </p:cNvPr>
          <p:cNvSpPr txBox="1"/>
          <p:nvPr/>
        </p:nvSpPr>
        <p:spPr>
          <a:xfrm>
            <a:off x="2137669" y="637083"/>
            <a:ext cx="5608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E8F8FF-AEE0-4C65-BDA9-A57CFADEE881}"/>
              </a:ext>
            </a:extLst>
          </p:cNvPr>
          <p:cNvSpPr txBox="1"/>
          <p:nvPr/>
        </p:nvSpPr>
        <p:spPr>
          <a:xfrm>
            <a:off x="2137669" y="1994818"/>
            <a:ext cx="7916662" cy="3901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 an API to get data from MongoDB Atlas.</a:t>
            </a:r>
          </a:p>
          <a:p>
            <a:pPr>
              <a:lnSpc>
                <a:spcPct val="150000"/>
              </a:lnSpc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800" b="0" i="0" dirty="0">
                <a:solidFill>
                  <a:srgbClr val="212121"/>
                </a:solidFill>
                <a:effectLst/>
                <a:latin typeface="Inter"/>
              </a:rPr>
              <a:t>https://us-east-1.aws.webhooks.mongodb-realm.com/api/client/v2.0/app/application-0-hhqvq/service/apiweather/incoming_webhook/weatherapi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A2F6F8E2-D389-4F91-B6B8-D5BEEF1628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049" y="637083"/>
            <a:ext cx="664161" cy="6641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82038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chest of drawers&#10;&#10;Description automatically generated">
            <a:extLst>
              <a:ext uri="{FF2B5EF4-FFF2-40B4-BE49-F238E27FC236}">
                <a16:creationId xmlns:a16="http://schemas.microsoft.com/office/drawing/2014/main" id="{6B99EB63-3645-44D8-BAB8-9032FE52B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457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0796FC-9C29-41C7-9F35-4D5E3690386A}"/>
              </a:ext>
            </a:extLst>
          </p:cNvPr>
          <p:cNvSpPr txBox="1"/>
          <p:nvPr/>
        </p:nvSpPr>
        <p:spPr>
          <a:xfrm>
            <a:off x="1578932" y="76883"/>
            <a:ext cx="9766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EROKU</a:t>
            </a:r>
          </a:p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https://weatherprojectbdat.herokuapp.com/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8D5B40-6C37-4322-9882-FB7A12D73A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565"/>
          <a:stretch/>
        </p:blipFill>
        <p:spPr>
          <a:xfrm>
            <a:off x="1470334" y="1491210"/>
            <a:ext cx="10164467" cy="45988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A223A5-2EFC-4597-8F43-93A85F8374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86" r="71589" b="11472"/>
          <a:stretch/>
        </p:blipFill>
        <p:spPr>
          <a:xfrm>
            <a:off x="194015" y="18862"/>
            <a:ext cx="1190902" cy="116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558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chest of drawers&#10;&#10;Description automatically generated">
            <a:extLst>
              <a:ext uri="{FF2B5EF4-FFF2-40B4-BE49-F238E27FC236}">
                <a16:creationId xmlns:a16="http://schemas.microsoft.com/office/drawing/2014/main" id="{830D2A25-DC85-40DC-B73D-5217F8E4E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457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20BF2B-5170-4F84-9AE5-53FE20E06833}"/>
              </a:ext>
            </a:extLst>
          </p:cNvPr>
          <p:cNvSpPr txBox="1"/>
          <p:nvPr/>
        </p:nvSpPr>
        <p:spPr>
          <a:xfrm>
            <a:off x="2000435" y="0"/>
            <a:ext cx="8191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 Data Stored on MongoDB Atlas</a:t>
            </a:r>
          </a:p>
        </p:txBody>
      </p:sp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A5533C2B-D6E0-4B34-B66C-8EB690CF6B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1511"/>
            <a:ext cx="12192000" cy="605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56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chest of drawers&#10;&#10;Description automatically generated">
            <a:extLst>
              <a:ext uri="{FF2B5EF4-FFF2-40B4-BE49-F238E27FC236}">
                <a16:creationId xmlns:a16="http://schemas.microsoft.com/office/drawing/2014/main" id="{830D2A25-DC85-40DC-B73D-5217F8E4E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457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20BF2B-5170-4F84-9AE5-53FE20E06833}"/>
              </a:ext>
            </a:extLst>
          </p:cNvPr>
          <p:cNvSpPr txBox="1"/>
          <p:nvPr/>
        </p:nvSpPr>
        <p:spPr>
          <a:xfrm>
            <a:off x="2000435" y="0"/>
            <a:ext cx="8191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an API using MongoDB Realm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CEE903A-9F02-42C3-82FE-2592A574F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331"/>
            <a:ext cx="12192000" cy="621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32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chest of drawers&#10;&#10;Description automatically generated">
            <a:extLst>
              <a:ext uri="{FF2B5EF4-FFF2-40B4-BE49-F238E27FC236}">
                <a16:creationId xmlns:a16="http://schemas.microsoft.com/office/drawing/2014/main" id="{830D2A25-DC85-40DC-B73D-5217F8E4E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457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20BF2B-5170-4F84-9AE5-53FE20E06833}"/>
              </a:ext>
            </a:extLst>
          </p:cNvPr>
          <p:cNvSpPr txBox="1"/>
          <p:nvPr/>
        </p:nvSpPr>
        <p:spPr>
          <a:xfrm>
            <a:off x="809347" y="0"/>
            <a:ext cx="10573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Getting live data from API using a key in Postman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226408B-3933-44E5-9352-A650F0436A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2800"/>
            <a:ext cx="12192000" cy="604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20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chest of drawers&#10;&#10;Description automatically generated">
            <a:extLst>
              <a:ext uri="{FF2B5EF4-FFF2-40B4-BE49-F238E27FC236}">
                <a16:creationId xmlns:a16="http://schemas.microsoft.com/office/drawing/2014/main" id="{830D2A25-DC85-40DC-B73D-5217F8E4E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457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20BF2B-5170-4F84-9AE5-53FE20E06833}"/>
              </a:ext>
            </a:extLst>
          </p:cNvPr>
          <p:cNvSpPr txBox="1"/>
          <p:nvPr/>
        </p:nvSpPr>
        <p:spPr>
          <a:xfrm>
            <a:off x="738326" y="2721144"/>
            <a:ext cx="105733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50845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chest of drawers&#10;&#10;Description automatically generated">
            <a:extLst>
              <a:ext uri="{FF2B5EF4-FFF2-40B4-BE49-F238E27FC236}">
                <a16:creationId xmlns:a16="http://schemas.microsoft.com/office/drawing/2014/main" id="{830D2A25-DC85-40DC-B73D-5217F8E4E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457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20BF2B-5170-4F84-9AE5-53FE20E06833}"/>
              </a:ext>
            </a:extLst>
          </p:cNvPr>
          <p:cNvSpPr txBox="1"/>
          <p:nvPr/>
        </p:nvSpPr>
        <p:spPr>
          <a:xfrm>
            <a:off x="2133600" y="550113"/>
            <a:ext cx="5608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93235F-1741-4127-924C-3CC34D69A6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18" y="497313"/>
            <a:ext cx="751932" cy="7519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2" name="Picture 4" descr="Bullet Point Clip Art Report - Bullet Point Clipart – Stunning free  transparent png clipart images free download">
            <a:extLst>
              <a:ext uri="{FF2B5EF4-FFF2-40B4-BE49-F238E27FC236}">
                <a16:creationId xmlns:a16="http://schemas.microsoft.com/office/drawing/2014/main" id="{D14A7E57-B1A7-4802-8271-B6FFE210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171" y="1851917"/>
            <a:ext cx="576241" cy="4527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Picture 4" descr="Bullet Point Clip Art Report - Bullet Point Clipart – Stunning free  transparent png clipart images free download">
            <a:extLst>
              <a:ext uri="{FF2B5EF4-FFF2-40B4-BE49-F238E27FC236}">
                <a16:creationId xmlns:a16="http://schemas.microsoft.com/office/drawing/2014/main" id="{6D85E9E6-0DD7-4F94-9148-96DF08C58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230" y="3615621"/>
            <a:ext cx="576241" cy="4527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Picture 4" descr="Bullet Point Clip Art Report - Bullet Point Clipart – Stunning free  transparent png clipart images free download">
            <a:extLst>
              <a:ext uri="{FF2B5EF4-FFF2-40B4-BE49-F238E27FC236}">
                <a16:creationId xmlns:a16="http://schemas.microsoft.com/office/drawing/2014/main" id="{36DE1667-8B50-437D-9E39-C771F9090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228" y="5379325"/>
            <a:ext cx="576241" cy="4527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6" name="Picture 4" descr="Bullet Point Clip Art Report - Bullet Point Clipart – Stunning free  transparent png clipart images free download">
            <a:extLst>
              <a:ext uri="{FF2B5EF4-FFF2-40B4-BE49-F238E27FC236}">
                <a16:creationId xmlns:a16="http://schemas.microsoft.com/office/drawing/2014/main" id="{86438E83-75BD-4545-96E1-A0B751EEC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230" y="2733769"/>
            <a:ext cx="576241" cy="4527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7" name="Picture 4" descr="Bullet Point Clip Art Report - Bullet Point Clipart – Stunning free  transparent png clipart images free download">
            <a:extLst>
              <a:ext uri="{FF2B5EF4-FFF2-40B4-BE49-F238E27FC236}">
                <a16:creationId xmlns:a16="http://schemas.microsoft.com/office/drawing/2014/main" id="{B4A2C163-51A8-4290-85EA-0916E0C21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229" y="4497473"/>
            <a:ext cx="576241" cy="4527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723B292-2883-4404-8720-CE30DEB4E650}"/>
              </a:ext>
            </a:extLst>
          </p:cNvPr>
          <p:cNvSpPr txBox="1"/>
          <p:nvPr/>
        </p:nvSpPr>
        <p:spPr>
          <a:xfrm>
            <a:off x="3386831" y="1816687"/>
            <a:ext cx="5608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Topic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BB79FF-5368-4ADD-BBB2-A822D23ECBB3}"/>
              </a:ext>
            </a:extLst>
          </p:cNvPr>
          <p:cNvSpPr txBox="1"/>
          <p:nvPr/>
        </p:nvSpPr>
        <p:spPr>
          <a:xfrm>
            <a:off x="3386831" y="5344095"/>
            <a:ext cx="5608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Web Application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248199-C11A-4B68-8D33-0F1CF07AE44F}"/>
              </a:ext>
            </a:extLst>
          </p:cNvPr>
          <p:cNvSpPr txBox="1"/>
          <p:nvPr/>
        </p:nvSpPr>
        <p:spPr>
          <a:xfrm>
            <a:off x="3386831" y="4490500"/>
            <a:ext cx="5608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used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B26A68-A144-452D-988F-1A0873729053}"/>
              </a:ext>
            </a:extLst>
          </p:cNvPr>
          <p:cNvSpPr txBox="1"/>
          <p:nvPr/>
        </p:nvSpPr>
        <p:spPr>
          <a:xfrm>
            <a:off x="3386831" y="2663310"/>
            <a:ext cx="5608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94FC6A-13A9-4091-9AF6-92E87DD792A0}"/>
              </a:ext>
            </a:extLst>
          </p:cNvPr>
          <p:cNvSpPr txBox="1"/>
          <p:nvPr/>
        </p:nvSpPr>
        <p:spPr>
          <a:xfrm>
            <a:off x="3386831" y="3565587"/>
            <a:ext cx="5608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1473871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chest of drawers&#10;&#10;Description automatically generated">
            <a:extLst>
              <a:ext uri="{FF2B5EF4-FFF2-40B4-BE49-F238E27FC236}">
                <a16:creationId xmlns:a16="http://schemas.microsoft.com/office/drawing/2014/main" id="{830D2A25-DC85-40DC-B73D-5217F8E4E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075"/>
            <a:ext cx="12192000" cy="6457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20BF2B-5170-4F84-9AE5-53FE20E06833}"/>
              </a:ext>
            </a:extLst>
          </p:cNvPr>
          <p:cNvSpPr txBox="1"/>
          <p:nvPr/>
        </p:nvSpPr>
        <p:spPr>
          <a:xfrm>
            <a:off x="2314223" y="377031"/>
            <a:ext cx="5608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Team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9FFFB8D2-B433-4476-BE94-558574825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896" y="328589"/>
            <a:ext cx="731668" cy="7316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D5B9A653-BDD4-4C9B-8294-F3B7D3FC2B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688" y="1618986"/>
            <a:ext cx="595312" cy="5953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E1C01680-B9DA-461B-AA9E-C2930E2AA3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688" y="2613588"/>
            <a:ext cx="595312" cy="5953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6" name="Picture 35" descr="Icon&#10;&#10;Description automatically generated">
            <a:extLst>
              <a:ext uri="{FF2B5EF4-FFF2-40B4-BE49-F238E27FC236}">
                <a16:creationId xmlns:a16="http://schemas.microsoft.com/office/drawing/2014/main" id="{5791AD1B-1035-4529-9F08-016C12343B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688" y="3607098"/>
            <a:ext cx="595312" cy="5953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ACDE709F-B723-42CC-88CF-51CE98D5AD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518" y="4600608"/>
            <a:ext cx="595312" cy="5953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DAC7EA3-E1BF-45B3-A5F2-89DD9C8B3773}"/>
              </a:ext>
            </a:extLst>
          </p:cNvPr>
          <p:cNvSpPr txBox="1"/>
          <p:nvPr/>
        </p:nvSpPr>
        <p:spPr>
          <a:xfrm>
            <a:off x="3691631" y="1707388"/>
            <a:ext cx="5608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Developers : Ani Thomas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17948B-0F8C-4DA6-A450-14750039B875}"/>
              </a:ext>
            </a:extLst>
          </p:cNvPr>
          <p:cNvSpPr txBox="1"/>
          <p:nvPr/>
        </p:nvSpPr>
        <p:spPr>
          <a:xfrm>
            <a:off x="3691631" y="2649634"/>
            <a:ext cx="5608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Manager : Ani Thomas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30AD76-8B7D-4B3F-A7AB-CEAC479A42D3}"/>
              </a:ext>
            </a:extLst>
          </p:cNvPr>
          <p:cNvSpPr txBox="1"/>
          <p:nvPr/>
        </p:nvSpPr>
        <p:spPr>
          <a:xfrm>
            <a:off x="3691631" y="3643144"/>
            <a:ext cx="5608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Analyst : Monse Michael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D1D046-BC15-4263-A0B1-7DB86781FD05}"/>
              </a:ext>
            </a:extLst>
          </p:cNvPr>
          <p:cNvSpPr txBox="1"/>
          <p:nvPr/>
        </p:nvSpPr>
        <p:spPr>
          <a:xfrm>
            <a:off x="3691631" y="4636654"/>
            <a:ext cx="5608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Analyst : Al </a:t>
            </a:r>
            <a:r>
              <a:rPr lang="en-I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Rehnaz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445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 : Forme 31" descr="Icône de vaisseau spatial">
            <a:extLst>
              <a:ext uri="{FF2B5EF4-FFF2-40B4-BE49-F238E27FC236}">
                <a16:creationId xmlns:a16="http://schemas.microsoft.com/office/drawing/2014/main" id="{5B712997-FCC8-6949-B03C-419CF415B0C5}"/>
              </a:ext>
            </a:extLst>
          </p:cNvPr>
          <p:cNvSpPr>
            <a:spLocks/>
          </p:cNvSpPr>
          <p:nvPr/>
        </p:nvSpPr>
        <p:spPr bwMode="auto">
          <a:xfrm>
            <a:off x="726724" y="1334826"/>
            <a:ext cx="254148" cy="571308"/>
          </a:xfrm>
          <a:custGeom>
            <a:avLst/>
            <a:gdLst/>
            <a:ahLst/>
            <a:cxnLst/>
            <a:rect l="0" t="0" r="r" b="b"/>
            <a:pathLst>
              <a:path w="383742" h="863421">
                <a:moveTo>
                  <a:pt x="193716" y="5535"/>
                </a:moveTo>
                <a:lnTo>
                  <a:pt x="184861" y="15128"/>
                </a:lnTo>
                <a:cubicBezTo>
                  <a:pt x="184861" y="15128"/>
                  <a:pt x="121396" y="80069"/>
                  <a:pt x="90401" y="173053"/>
                </a:cubicBezTo>
                <a:cubicBezTo>
                  <a:pt x="80069" y="202572"/>
                  <a:pt x="74166" y="236518"/>
                  <a:pt x="74166" y="272679"/>
                </a:cubicBezTo>
                <a:cubicBezTo>
                  <a:pt x="74166" y="316957"/>
                  <a:pt x="79331" y="384850"/>
                  <a:pt x="85235" y="447577"/>
                </a:cubicBezTo>
                <a:lnTo>
                  <a:pt x="5535" y="526539"/>
                </a:lnTo>
                <a:lnTo>
                  <a:pt x="16604" y="647566"/>
                </a:lnTo>
                <a:lnTo>
                  <a:pt x="99994" y="597384"/>
                </a:lnTo>
                <a:cubicBezTo>
                  <a:pt x="99994" y="598122"/>
                  <a:pt x="100733" y="604026"/>
                  <a:pt x="100733" y="604026"/>
                </a:cubicBezTo>
                <a:lnTo>
                  <a:pt x="100733" y="606240"/>
                </a:lnTo>
                <a:lnTo>
                  <a:pt x="101470" y="608453"/>
                </a:lnTo>
                <a:cubicBezTo>
                  <a:pt x="101470" y="608453"/>
                  <a:pt x="103684" y="612143"/>
                  <a:pt x="106636" y="615095"/>
                </a:cubicBezTo>
                <a:cubicBezTo>
                  <a:pt x="108112" y="615833"/>
                  <a:pt x="109588" y="617309"/>
                  <a:pt x="111064" y="618047"/>
                </a:cubicBezTo>
                <a:lnTo>
                  <a:pt x="123609" y="668967"/>
                </a:lnTo>
                <a:cubicBezTo>
                  <a:pt x="123609" y="668967"/>
                  <a:pt x="124347" y="671181"/>
                  <a:pt x="125085" y="672657"/>
                </a:cubicBezTo>
                <a:cubicBezTo>
                  <a:pt x="125823" y="674133"/>
                  <a:pt x="127299" y="674870"/>
                  <a:pt x="128037" y="676346"/>
                </a:cubicBezTo>
                <a:cubicBezTo>
                  <a:pt x="130989" y="678560"/>
                  <a:pt x="133941" y="680775"/>
                  <a:pt x="139107" y="682988"/>
                </a:cubicBezTo>
                <a:cubicBezTo>
                  <a:pt x="148700" y="686678"/>
                  <a:pt x="164198" y="689630"/>
                  <a:pt x="191502" y="689630"/>
                </a:cubicBezTo>
                <a:cubicBezTo>
                  <a:pt x="218807" y="689630"/>
                  <a:pt x="234304" y="687416"/>
                  <a:pt x="243898" y="682988"/>
                </a:cubicBezTo>
                <a:cubicBezTo>
                  <a:pt x="249064" y="680775"/>
                  <a:pt x="252016" y="678560"/>
                  <a:pt x="254967" y="676346"/>
                </a:cubicBezTo>
                <a:cubicBezTo>
                  <a:pt x="256443" y="674870"/>
                  <a:pt x="257181" y="674133"/>
                  <a:pt x="257919" y="672657"/>
                </a:cubicBezTo>
                <a:cubicBezTo>
                  <a:pt x="258657" y="671181"/>
                  <a:pt x="259395" y="668967"/>
                  <a:pt x="259395" y="668967"/>
                </a:cubicBezTo>
                <a:lnTo>
                  <a:pt x="272679" y="618047"/>
                </a:lnTo>
                <a:cubicBezTo>
                  <a:pt x="274155" y="617309"/>
                  <a:pt x="275630" y="615833"/>
                  <a:pt x="277106" y="615095"/>
                </a:cubicBezTo>
                <a:cubicBezTo>
                  <a:pt x="280058" y="612143"/>
                  <a:pt x="282272" y="608453"/>
                  <a:pt x="282272" y="608453"/>
                </a:cubicBezTo>
                <a:lnTo>
                  <a:pt x="283010" y="606240"/>
                </a:lnTo>
                <a:lnTo>
                  <a:pt x="283010" y="604026"/>
                </a:lnTo>
                <a:cubicBezTo>
                  <a:pt x="283010" y="604026"/>
                  <a:pt x="283748" y="598860"/>
                  <a:pt x="283748" y="597384"/>
                </a:cubicBezTo>
                <a:lnTo>
                  <a:pt x="366401" y="646828"/>
                </a:lnTo>
                <a:lnTo>
                  <a:pt x="378208" y="525802"/>
                </a:lnTo>
                <a:lnTo>
                  <a:pt x="299245" y="446839"/>
                </a:lnTo>
                <a:cubicBezTo>
                  <a:pt x="305149" y="383374"/>
                  <a:pt x="310315" y="315481"/>
                  <a:pt x="310315" y="271941"/>
                </a:cubicBezTo>
                <a:cubicBezTo>
                  <a:pt x="310315" y="235780"/>
                  <a:pt x="303673" y="202572"/>
                  <a:pt x="293342" y="173053"/>
                </a:cubicBezTo>
                <a:cubicBezTo>
                  <a:pt x="262347" y="80807"/>
                  <a:pt x="198882" y="15128"/>
                  <a:pt x="198882" y="15128"/>
                </a:cubicBezTo>
                <a:lnTo>
                  <a:pt x="193716" y="5535"/>
                </a:lnTo>
                <a:close/>
                <a:moveTo>
                  <a:pt x="193716" y="43171"/>
                </a:moveTo>
                <a:cubicBezTo>
                  <a:pt x="206262" y="57192"/>
                  <a:pt x="248326" y="106636"/>
                  <a:pt x="273417" y="181171"/>
                </a:cubicBezTo>
                <a:cubicBezTo>
                  <a:pt x="283010" y="209214"/>
                  <a:pt x="288914" y="239470"/>
                  <a:pt x="288914" y="272679"/>
                </a:cubicBezTo>
                <a:cubicBezTo>
                  <a:pt x="288914" y="315481"/>
                  <a:pt x="283748" y="384850"/>
                  <a:pt x="277106" y="448315"/>
                </a:cubicBezTo>
                <a:cubicBezTo>
                  <a:pt x="277106" y="449791"/>
                  <a:pt x="277106" y="450529"/>
                  <a:pt x="277106" y="452005"/>
                </a:cubicBezTo>
                <a:cubicBezTo>
                  <a:pt x="270465" y="526539"/>
                  <a:pt x="262347" y="592956"/>
                  <a:pt x="262347" y="597384"/>
                </a:cubicBezTo>
                <a:cubicBezTo>
                  <a:pt x="260871" y="598122"/>
                  <a:pt x="259395" y="599598"/>
                  <a:pt x="255706" y="601812"/>
                </a:cubicBezTo>
                <a:cubicBezTo>
                  <a:pt x="246850" y="605502"/>
                  <a:pt x="228401" y="609929"/>
                  <a:pt x="194454" y="609929"/>
                </a:cubicBezTo>
                <a:cubicBezTo>
                  <a:pt x="160508" y="609929"/>
                  <a:pt x="141321" y="605502"/>
                  <a:pt x="132465" y="601812"/>
                </a:cubicBezTo>
                <a:cubicBezTo>
                  <a:pt x="128775" y="600336"/>
                  <a:pt x="126561" y="598860"/>
                  <a:pt x="125823" y="597384"/>
                </a:cubicBezTo>
                <a:cubicBezTo>
                  <a:pt x="125085" y="592956"/>
                  <a:pt x="117706" y="528015"/>
                  <a:pt x="111064" y="453480"/>
                </a:cubicBezTo>
                <a:cubicBezTo>
                  <a:pt x="111064" y="452005"/>
                  <a:pt x="111064" y="450529"/>
                  <a:pt x="110326" y="448315"/>
                </a:cubicBezTo>
                <a:cubicBezTo>
                  <a:pt x="104422" y="384850"/>
                  <a:pt x="99257" y="316219"/>
                  <a:pt x="99257" y="272679"/>
                </a:cubicBezTo>
                <a:cubicBezTo>
                  <a:pt x="99257" y="239470"/>
                  <a:pt x="105160" y="209214"/>
                  <a:pt x="114754" y="181171"/>
                </a:cubicBezTo>
                <a:cubicBezTo>
                  <a:pt x="139107" y="106636"/>
                  <a:pt x="181171" y="57192"/>
                  <a:pt x="193716" y="43171"/>
                </a:cubicBezTo>
                <a:close/>
                <a:moveTo>
                  <a:pt x="150176" y="224711"/>
                </a:moveTo>
                <a:cubicBezTo>
                  <a:pt x="125823" y="249064"/>
                  <a:pt x="125823" y="288176"/>
                  <a:pt x="150176" y="311791"/>
                </a:cubicBezTo>
                <a:cubicBezTo>
                  <a:pt x="174529" y="336144"/>
                  <a:pt x="213641" y="336144"/>
                  <a:pt x="237256" y="311791"/>
                </a:cubicBezTo>
                <a:cubicBezTo>
                  <a:pt x="261609" y="287438"/>
                  <a:pt x="261609" y="248326"/>
                  <a:pt x="237256" y="224711"/>
                </a:cubicBezTo>
                <a:cubicBezTo>
                  <a:pt x="213641" y="200358"/>
                  <a:pt x="173791" y="200358"/>
                  <a:pt x="150176" y="224711"/>
                </a:cubicBezTo>
                <a:close/>
                <a:moveTo>
                  <a:pt x="167150" y="242422"/>
                </a:moveTo>
                <a:cubicBezTo>
                  <a:pt x="181909" y="227663"/>
                  <a:pt x="204786" y="227663"/>
                  <a:pt x="219545" y="242422"/>
                </a:cubicBezTo>
                <a:cubicBezTo>
                  <a:pt x="234304" y="257181"/>
                  <a:pt x="234304" y="280058"/>
                  <a:pt x="219545" y="294818"/>
                </a:cubicBezTo>
                <a:cubicBezTo>
                  <a:pt x="204786" y="309577"/>
                  <a:pt x="181909" y="309577"/>
                  <a:pt x="167150" y="294818"/>
                </a:cubicBezTo>
                <a:cubicBezTo>
                  <a:pt x="152390" y="280058"/>
                  <a:pt x="153128" y="256444"/>
                  <a:pt x="167150" y="242422"/>
                </a:cubicBezTo>
                <a:close/>
                <a:moveTo>
                  <a:pt x="31364" y="535395"/>
                </a:moveTo>
                <a:lnTo>
                  <a:pt x="87449" y="479309"/>
                </a:lnTo>
                <a:cubicBezTo>
                  <a:pt x="91139" y="516208"/>
                  <a:pt x="94829" y="547941"/>
                  <a:pt x="97043" y="570817"/>
                </a:cubicBezTo>
                <a:lnTo>
                  <a:pt x="37267" y="606240"/>
                </a:lnTo>
                <a:lnTo>
                  <a:pt x="31364" y="535395"/>
                </a:lnTo>
                <a:close/>
                <a:moveTo>
                  <a:pt x="140583" y="629117"/>
                </a:moveTo>
                <a:cubicBezTo>
                  <a:pt x="153866" y="632068"/>
                  <a:pt x="170101" y="634282"/>
                  <a:pt x="193716" y="634282"/>
                </a:cubicBezTo>
                <a:cubicBezTo>
                  <a:pt x="217331" y="634282"/>
                  <a:pt x="234304" y="632068"/>
                  <a:pt x="246850" y="629117"/>
                </a:cubicBezTo>
                <a:lnTo>
                  <a:pt x="239470" y="659373"/>
                </a:lnTo>
                <a:cubicBezTo>
                  <a:pt x="239470" y="659373"/>
                  <a:pt x="239470" y="659373"/>
                  <a:pt x="237256" y="660111"/>
                </a:cubicBezTo>
                <a:cubicBezTo>
                  <a:pt x="232091" y="662325"/>
                  <a:pt x="219545" y="665277"/>
                  <a:pt x="193716" y="665277"/>
                </a:cubicBezTo>
                <a:cubicBezTo>
                  <a:pt x="167887" y="665277"/>
                  <a:pt x="155342" y="662325"/>
                  <a:pt x="150176" y="660111"/>
                </a:cubicBezTo>
                <a:cubicBezTo>
                  <a:pt x="148700" y="659373"/>
                  <a:pt x="148700" y="659373"/>
                  <a:pt x="147962" y="659373"/>
                </a:cubicBezTo>
                <a:lnTo>
                  <a:pt x="140583" y="629117"/>
                </a:lnTo>
                <a:close/>
                <a:moveTo>
                  <a:pt x="299984" y="479309"/>
                </a:moveTo>
                <a:lnTo>
                  <a:pt x="356069" y="535395"/>
                </a:lnTo>
                <a:lnTo>
                  <a:pt x="349427" y="606240"/>
                </a:lnTo>
                <a:lnTo>
                  <a:pt x="290390" y="570817"/>
                </a:lnTo>
                <a:cubicBezTo>
                  <a:pt x="292604" y="547941"/>
                  <a:pt x="296294" y="516946"/>
                  <a:pt x="299984" y="479309"/>
                </a:cubicBezTo>
                <a:close/>
                <a:moveTo>
                  <a:pt x="146486" y="703651"/>
                </a:moveTo>
                <a:cubicBezTo>
                  <a:pt x="143535" y="728742"/>
                  <a:pt x="131727" y="743502"/>
                  <a:pt x="131727" y="766378"/>
                </a:cubicBezTo>
                <a:cubicBezTo>
                  <a:pt x="131727" y="778186"/>
                  <a:pt x="135417" y="790731"/>
                  <a:pt x="143535" y="804015"/>
                </a:cubicBezTo>
                <a:cubicBezTo>
                  <a:pt x="151652" y="818036"/>
                  <a:pt x="164935" y="833533"/>
                  <a:pt x="184861" y="853458"/>
                </a:cubicBezTo>
                <a:lnTo>
                  <a:pt x="193716" y="862314"/>
                </a:lnTo>
                <a:lnTo>
                  <a:pt x="202572" y="853458"/>
                </a:lnTo>
                <a:cubicBezTo>
                  <a:pt x="242422" y="813609"/>
                  <a:pt x="255706" y="787041"/>
                  <a:pt x="255706" y="763426"/>
                </a:cubicBezTo>
                <a:cubicBezTo>
                  <a:pt x="255706" y="739812"/>
                  <a:pt x="243898" y="724314"/>
                  <a:pt x="240946" y="703651"/>
                </a:cubicBezTo>
                <a:lnTo>
                  <a:pt x="216593" y="707341"/>
                </a:lnTo>
                <a:cubicBezTo>
                  <a:pt x="221021" y="733908"/>
                  <a:pt x="230615" y="749405"/>
                  <a:pt x="231352" y="764165"/>
                </a:cubicBezTo>
                <a:cubicBezTo>
                  <a:pt x="231352" y="776710"/>
                  <a:pt x="221759" y="795897"/>
                  <a:pt x="194454" y="826154"/>
                </a:cubicBezTo>
                <a:cubicBezTo>
                  <a:pt x="181909" y="812870"/>
                  <a:pt x="170839" y="800325"/>
                  <a:pt x="165674" y="791470"/>
                </a:cubicBezTo>
                <a:cubicBezTo>
                  <a:pt x="159032" y="780400"/>
                  <a:pt x="157556" y="773758"/>
                  <a:pt x="157556" y="767116"/>
                </a:cubicBezTo>
                <a:cubicBezTo>
                  <a:pt x="157556" y="753833"/>
                  <a:pt x="167887" y="737598"/>
                  <a:pt x="171577" y="707341"/>
                </a:cubicBezTo>
                <a:lnTo>
                  <a:pt x="146486" y="703651"/>
                </a:lnTo>
                <a:close/>
                <a:moveTo>
                  <a:pt x="238732" y="661587"/>
                </a:moveTo>
                <a:lnTo>
                  <a:pt x="238732" y="663063"/>
                </a:lnTo>
                <a:cubicBezTo>
                  <a:pt x="237994" y="662325"/>
                  <a:pt x="238732" y="662325"/>
                  <a:pt x="238732" y="66158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Espace réservé au texte 9">
            <a:extLst>
              <a:ext uri="{FF2B5EF4-FFF2-40B4-BE49-F238E27FC236}">
                <a16:creationId xmlns:a16="http://schemas.microsoft.com/office/drawing/2014/main" id="{5BDA77B9-A8AA-4E63-9391-C6F01B6A2E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 anchor="ctr">
            <a:normAutofit/>
          </a:bodyPr>
          <a:lstStyle/>
          <a:p>
            <a:pPr algn="ctr" rtl="0"/>
            <a:r>
              <a:rPr lang="en-US" sz="1300" dirty="0"/>
              <a:t>Get the data from Weather API</a:t>
            </a:r>
          </a:p>
        </p:txBody>
      </p:sp>
      <p:sp>
        <p:nvSpPr>
          <p:cNvPr id="5" name="Espace réservé au texte 4">
            <a:extLst>
              <a:ext uri="{FF2B5EF4-FFF2-40B4-BE49-F238E27FC236}">
                <a16:creationId xmlns:a16="http://schemas.microsoft.com/office/drawing/2014/main" id="{41DBC38F-075F-40D6-81E4-1C1977030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1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02D76DD-71B3-445D-9A0A-821689D841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2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F9031EBD-8D94-4B79-970F-61DC348ACD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 anchor="ctr">
            <a:normAutofit/>
          </a:bodyPr>
          <a:lstStyle/>
          <a:p>
            <a:pPr algn="ctr" rtl="0"/>
            <a:r>
              <a:rPr lang="en-US" sz="1300" dirty="0"/>
              <a:t>Load data into Python from API</a:t>
            </a:r>
          </a:p>
        </p:txBody>
      </p:sp>
      <p:sp>
        <p:nvSpPr>
          <p:cNvPr id="19" name="Forme libre : Forme 31" descr="Icône de vaisseau spatial">
            <a:extLst>
              <a:ext uri="{FF2B5EF4-FFF2-40B4-BE49-F238E27FC236}">
                <a16:creationId xmlns:a16="http://schemas.microsoft.com/office/drawing/2014/main" id="{80FCD723-73B1-974C-A01A-6C97EF3C567B}"/>
              </a:ext>
            </a:extLst>
          </p:cNvPr>
          <p:cNvSpPr>
            <a:spLocks/>
          </p:cNvSpPr>
          <p:nvPr/>
        </p:nvSpPr>
        <p:spPr bwMode="auto">
          <a:xfrm>
            <a:off x="3017965" y="5812221"/>
            <a:ext cx="254148" cy="571308"/>
          </a:xfrm>
          <a:custGeom>
            <a:avLst/>
            <a:gdLst/>
            <a:ahLst/>
            <a:cxnLst/>
            <a:rect l="0" t="0" r="r" b="b"/>
            <a:pathLst>
              <a:path w="383742" h="863421">
                <a:moveTo>
                  <a:pt x="193716" y="5535"/>
                </a:moveTo>
                <a:lnTo>
                  <a:pt x="184861" y="15128"/>
                </a:lnTo>
                <a:cubicBezTo>
                  <a:pt x="184861" y="15128"/>
                  <a:pt x="121396" y="80069"/>
                  <a:pt x="90401" y="173053"/>
                </a:cubicBezTo>
                <a:cubicBezTo>
                  <a:pt x="80069" y="202572"/>
                  <a:pt x="74166" y="236518"/>
                  <a:pt x="74166" y="272679"/>
                </a:cubicBezTo>
                <a:cubicBezTo>
                  <a:pt x="74166" y="316957"/>
                  <a:pt x="79331" y="384850"/>
                  <a:pt x="85235" y="447577"/>
                </a:cubicBezTo>
                <a:lnTo>
                  <a:pt x="5535" y="526539"/>
                </a:lnTo>
                <a:lnTo>
                  <a:pt x="16604" y="647566"/>
                </a:lnTo>
                <a:lnTo>
                  <a:pt x="99994" y="597384"/>
                </a:lnTo>
                <a:cubicBezTo>
                  <a:pt x="99994" y="598122"/>
                  <a:pt x="100733" y="604026"/>
                  <a:pt x="100733" y="604026"/>
                </a:cubicBezTo>
                <a:lnTo>
                  <a:pt x="100733" y="606240"/>
                </a:lnTo>
                <a:lnTo>
                  <a:pt x="101470" y="608453"/>
                </a:lnTo>
                <a:cubicBezTo>
                  <a:pt x="101470" y="608453"/>
                  <a:pt x="103684" y="612143"/>
                  <a:pt x="106636" y="615095"/>
                </a:cubicBezTo>
                <a:cubicBezTo>
                  <a:pt x="108112" y="615833"/>
                  <a:pt x="109588" y="617309"/>
                  <a:pt x="111064" y="618047"/>
                </a:cubicBezTo>
                <a:lnTo>
                  <a:pt x="123609" y="668967"/>
                </a:lnTo>
                <a:cubicBezTo>
                  <a:pt x="123609" y="668967"/>
                  <a:pt x="124347" y="671181"/>
                  <a:pt x="125085" y="672657"/>
                </a:cubicBezTo>
                <a:cubicBezTo>
                  <a:pt x="125823" y="674133"/>
                  <a:pt x="127299" y="674870"/>
                  <a:pt x="128037" y="676346"/>
                </a:cubicBezTo>
                <a:cubicBezTo>
                  <a:pt x="130989" y="678560"/>
                  <a:pt x="133941" y="680775"/>
                  <a:pt x="139107" y="682988"/>
                </a:cubicBezTo>
                <a:cubicBezTo>
                  <a:pt x="148700" y="686678"/>
                  <a:pt x="164198" y="689630"/>
                  <a:pt x="191502" y="689630"/>
                </a:cubicBezTo>
                <a:cubicBezTo>
                  <a:pt x="218807" y="689630"/>
                  <a:pt x="234304" y="687416"/>
                  <a:pt x="243898" y="682988"/>
                </a:cubicBezTo>
                <a:cubicBezTo>
                  <a:pt x="249064" y="680775"/>
                  <a:pt x="252016" y="678560"/>
                  <a:pt x="254967" y="676346"/>
                </a:cubicBezTo>
                <a:cubicBezTo>
                  <a:pt x="256443" y="674870"/>
                  <a:pt x="257181" y="674133"/>
                  <a:pt x="257919" y="672657"/>
                </a:cubicBezTo>
                <a:cubicBezTo>
                  <a:pt x="258657" y="671181"/>
                  <a:pt x="259395" y="668967"/>
                  <a:pt x="259395" y="668967"/>
                </a:cubicBezTo>
                <a:lnTo>
                  <a:pt x="272679" y="618047"/>
                </a:lnTo>
                <a:cubicBezTo>
                  <a:pt x="274155" y="617309"/>
                  <a:pt x="275630" y="615833"/>
                  <a:pt x="277106" y="615095"/>
                </a:cubicBezTo>
                <a:cubicBezTo>
                  <a:pt x="280058" y="612143"/>
                  <a:pt x="282272" y="608453"/>
                  <a:pt x="282272" y="608453"/>
                </a:cubicBezTo>
                <a:lnTo>
                  <a:pt x="283010" y="606240"/>
                </a:lnTo>
                <a:lnTo>
                  <a:pt x="283010" y="604026"/>
                </a:lnTo>
                <a:cubicBezTo>
                  <a:pt x="283010" y="604026"/>
                  <a:pt x="283748" y="598860"/>
                  <a:pt x="283748" y="597384"/>
                </a:cubicBezTo>
                <a:lnTo>
                  <a:pt x="366401" y="646828"/>
                </a:lnTo>
                <a:lnTo>
                  <a:pt x="378208" y="525802"/>
                </a:lnTo>
                <a:lnTo>
                  <a:pt x="299245" y="446839"/>
                </a:lnTo>
                <a:cubicBezTo>
                  <a:pt x="305149" y="383374"/>
                  <a:pt x="310315" y="315481"/>
                  <a:pt x="310315" y="271941"/>
                </a:cubicBezTo>
                <a:cubicBezTo>
                  <a:pt x="310315" y="235780"/>
                  <a:pt x="303673" y="202572"/>
                  <a:pt x="293342" y="173053"/>
                </a:cubicBezTo>
                <a:cubicBezTo>
                  <a:pt x="262347" y="80807"/>
                  <a:pt x="198882" y="15128"/>
                  <a:pt x="198882" y="15128"/>
                </a:cubicBezTo>
                <a:lnTo>
                  <a:pt x="193716" y="5535"/>
                </a:lnTo>
                <a:close/>
                <a:moveTo>
                  <a:pt x="193716" y="43171"/>
                </a:moveTo>
                <a:cubicBezTo>
                  <a:pt x="206262" y="57192"/>
                  <a:pt x="248326" y="106636"/>
                  <a:pt x="273417" y="181171"/>
                </a:cubicBezTo>
                <a:cubicBezTo>
                  <a:pt x="283010" y="209214"/>
                  <a:pt x="288914" y="239470"/>
                  <a:pt x="288914" y="272679"/>
                </a:cubicBezTo>
                <a:cubicBezTo>
                  <a:pt x="288914" y="315481"/>
                  <a:pt x="283748" y="384850"/>
                  <a:pt x="277106" y="448315"/>
                </a:cubicBezTo>
                <a:cubicBezTo>
                  <a:pt x="277106" y="449791"/>
                  <a:pt x="277106" y="450529"/>
                  <a:pt x="277106" y="452005"/>
                </a:cubicBezTo>
                <a:cubicBezTo>
                  <a:pt x="270465" y="526539"/>
                  <a:pt x="262347" y="592956"/>
                  <a:pt x="262347" y="597384"/>
                </a:cubicBezTo>
                <a:cubicBezTo>
                  <a:pt x="260871" y="598122"/>
                  <a:pt x="259395" y="599598"/>
                  <a:pt x="255706" y="601812"/>
                </a:cubicBezTo>
                <a:cubicBezTo>
                  <a:pt x="246850" y="605502"/>
                  <a:pt x="228401" y="609929"/>
                  <a:pt x="194454" y="609929"/>
                </a:cubicBezTo>
                <a:cubicBezTo>
                  <a:pt x="160508" y="609929"/>
                  <a:pt x="141321" y="605502"/>
                  <a:pt x="132465" y="601812"/>
                </a:cubicBezTo>
                <a:cubicBezTo>
                  <a:pt x="128775" y="600336"/>
                  <a:pt x="126561" y="598860"/>
                  <a:pt x="125823" y="597384"/>
                </a:cubicBezTo>
                <a:cubicBezTo>
                  <a:pt x="125085" y="592956"/>
                  <a:pt x="117706" y="528015"/>
                  <a:pt x="111064" y="453480"/>
                </a:cubicBezTo>
                <a:cubicBezTo>
                  <a:pt x="111064" y="452005"/>
                  <a:pt x="111064" y="450529"/>
                  <a:pt x="110326" y="448315"/>
                </a:cubicBezTo>
                <a:cubicBezTo>
                  <a:pt x="104422" y="384850"/>
                  <a:pt x="99257" y="316219"/>
                  <a:pt x="99257" y="272679"/>
                </a:cubicBezTo>
                <a:cubicBezTo>
                  <a:pt x="99257" y="239470"/>
                  <a:pt x="105160" y="209214"/>
                  <a:pt x="114754" y="181171"/>
                </a:cubicBezTo>
                <a:cubicBezTo>
                  <a:pt x="139107" y="106636"/>
                  <a:pt x="181171" y="57192"/>
                  <a:pt x="193716" y="43171"/>
                </a:cubicBezTo>
                <a:close/>
                <a:moveTo>
                  <a:pt x="150176" y="224711"/>
                </a:moveTo>
                <a:cubicBezTo>
                  <a:pt x="125823" y="249064"/>
                  <a:pt x="125823" y="288176"/>
                  <a:pt x="150176" y="311791"/>
                </a:cubicBezTo>
                <a:cubicBezTo>
                  <a:pt x="174529" y="336144"/>
                  <a:pt x="213641" y="336144"/>
                  <a:pt x="237256" y="311791"/>
                </a:cubicBezTo>
                <a:cubicBezTo>
                  <a:pt x="261609" y="287438"/>
                  <a:pt x="261609" y="248326"/>
                  <a:pt x="237256" y="224711"/>
                </a:cubicBezTo>
                <a:cubicBezTo>
                  <a:pt x="213641" y="200358"/>
                  <a:pt x="173791" y="200358"/>
                  <a:pt x="150176" y="224711"/>
                </a:cubicBezTo>
                <a:close/>
                <a:moveTo>
                  <a:pt x="167150" y="242422"/>
                </a:moveTo>
                <a:cubicBezTo>
                  <a:pt x="181909" y="227663"/>
                  <a:pt x="204786" y="227663"/>
                  <a:pt x="219545" y="242422"/>
                </a:cubicBezTo>
                <a:cubicBezTo>
                  <a:pt x="234304" y="257181"/>
                  <a:pt x="234304" y="280058"/>
                  <a:pt x="219545" y="294818"/>
                </a:cubicBezTo>
                <a:cubicBezTo>
                  <a:pt x="204786" y="309577"/>
                  <a:pt x="181909" y="309577"/>
                  <a:pt x="167150" y="294818"/>
                </a:cubicBezTo>
                <a:cubicBezTo>
                  <a:pt x="152390" y="280058"/>
                  <a:pt x="153128" y="256444"/>
                  <a:pt x="167150" y="242422"/>
                </a:cubicBezTo>
                <a:close/>
                <a:moveTo>
                  <a:pt x="31364" y="535395"/>
                </a:moveTo>
                <a:lnTo>
                  <a:pt x="87449" y="479309"/>
                </a:lnTo>
                <a:cubicBezTo>
                  <a:pt x="91139" y="516208"/>
                  <a:pt x="94829" y="547941"/>
                  <a:pt x="97043" y="570817"/>
                </a:cubicBezTo>
                <a:lnTo>
                  <a:pt x="37267" y="606240"/>
                </a:lnTo>
                <a:lnTo>
                  <a:pt x="31364" y="535395"/>
                </a:lnTo>
                <a:close/>
                <a:moveTo>
                  <a:pt x="140583" y="629117"/>
                </a:moveTo>
                <a:cubicBezTo>
                  <a:pt x="153866" y="632068"/>
                  <a:pt x="170101" y="634282"/>
                  <a:pt x="193716" y="634282"/>
                </a:cubicBezTo>
                <a:cubicBezTo>
                  <a:pt x="217331" y="634282"/>
                  <a:pt x="234304" y="632068"/>
                  <a:pt x="246850" y="629117"/>
                </a:cubicBezTo>
                <a:lnTo>
                  <a:pt x="239470" y="659373"/>
                </a:lnTo>
                <a:cubicBezTo>
                  <a:pt x="239470" y="659373"/>
                  <a:pt x="239470" y="659373"/>
                  <a:pt x="237256" y="660111"/>
                </a:cubicBezTo>
                <a:cubicBezTo>
                  <a:pt x="232091" y="662325"/>
                  <a:pt x="219545" y="665277"/>
                  <a:pt x="193716" y="665277"/>
                </a:cubicBezTo>
                <a:cubicBezTo>
                  <a:pt x="167887" y="665277"/>
                  <a:pt x="155342" y="662325"/>
                  <a:pt x="150176" y="660111"/>
                </a:cubicBezTo>
                <a:cubicBezTo>
                  <a:pt x="148700" y="659373"/>
                  <a:pt x="148700" y="659373"/>
                  <a:pt x="147962" y="659373"/>
                </a:cubicBezTo>
                <a:lnTo>
                  <a:pt x="140583" y="629117"/>
                </a:lnTo>
                <a:close/>
                <a:moveTo>
                  <a:pt x="299984" y="479309"/>
                </a:moveTo>
                <a:lnTo>
                  <a:pt x="356069" y="535395"/>
                </a:lnTo>
                <a:lnTo>
                  <a:pt x="349427" y="606240"/>
                </a:lnTo>
                <a:lnTo>
                  <a:pt x="290390" y="570817"/>
                </a:lnTo>
                <a:cubicBezTo>
                  <a:pt x="292604" y="547941"/>
                  <a:pt x="296294" y="516946"/>
                  <a:pt x="299984" y="479309"/>
                </a:cubicBezTo>
                <a:close/>
                <a:moveTo>
                  <a:pt x="146486" y="703651"/>
                </a:moveTo>
                <a:cubicBezTo>
                  <a:pt x="143535" y="728742"/>
                  <a:pt x="131727" y="743502"/>
                  <a:pt x="131727" y="766378"/>
                </a:cubicBezTo>
                <a:cubicBezTo>
                  <a:pt x="131727" y="778186"/>
                  <a:pt x="135417" y="790731"/>
                  <a:pt x="143535" y="804015"/>
                </a:cubicBezTo>
                <a:cubicBezTo>
                  <a:pt x="151652" y="818036"/>
                  <a:pt x="164935" y="833533"/>
                  <a:pt x="184861" y="853458"/>
                </a:cubicBezTo>
                <a:lnTo>
                  <a:pt x="193716" y="862314"/>
                </a:lnTo>
                <a:lnTo>
                  <a:pt x="202572" y="853458"/>
                </a:lnTo>
                <a:cubicBezTo>
                  <a:pt x="242422" y="813609"/>
                  <a:pt x="255706" y="787041"/>
                  <a:pt x="255706" y="763426"/>
                </a:cubicBezTo>
                <a:cubicBezTo>
                  <a:pt x="255706" y="739812"/>
                  <a:pt x="243898" y="724314"/>
                  <a:pt x="240946" y="703651"/>
                </a:cubicBezTo>
                <a:lnTo>
                  <a:pt x="216593" y="707341"/>
                </a:lnTo>
                <a:cubicBezTo>
                  <a:pt x="221021" y="733908"/>
                  <a:pt x="230615" y="749405"/>
                  <a:pt x="231352" y="764165"/>
                </a:cubicBezTo>
                <a:cubicBezTo>
                  <a:pt x="231352" y="776710"/>
                  <a:pt x="221759" y="795897"/>
                  <a:pt x="194454" y="826154"/>
                </a:cubicBezTo>
                <a:cubicBezTo>
                  <a:pt x="181909" y="812870"/>
                  <a:pt x="170839" y="800325"/>
                  <a:pt x="165674" y="791470"/>
                </a:cubicBezTo>
                <a:cubicBezTo>
                  <a:pt x="159032" y="780400"/>
                  <a:pt x="157556" y="773758"/>
                  <a:pt x="157556" y="767116"/>
                </a:cubicBezTo>
                <a:cubicBezTo>
                  <a:pt x="157556" y="753833"/>
                  <a:pt x="167887" y="737598"/>
                  <a:pt x="171577" y="707341"/>
                </a:cubicBezTo>
                <a:lnTo>
                  <a:pt x="146486" y="703651"/>
                </a:lnTo>
                <a:close/>
                <a:moveTo>
                  <a:pt x="238732" y="661587"/>
                </a:moveTo>
                <a:lnTo>
                  <a:pt x="238732" y="663063"/>
                </a:lnTo>
                <a:cubicBezTo>
                  <a:pt x="237994" y="662325"/>
                  <a:pt x="238732" y="662325"/>
                  <a:pt x="238732" y="66158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Forme libre : Forme 31" descr="Icône de vaisseau spatial">
            <a:extLst>
              <a:ext uri="{FF2B5EF4-FFF2-40B4-BE49-F238E27FC236}">
                <a16:creationId xmlns:a16="http://schemas.microsoft.com/office/drawing/2014/main" id="{5B38476A-EA37-004D-8DDB-D19C004B7F75}"/>
              </a:ext>
            </a:extLst>
          </p:cNvPr>
          <p:cNvSpPr>
            <a:spLocks/>
          </p:cNvSpPr>
          <p:nvPr/>
        </p:nvSpPr>
        <p:spPr bwMode="auto">
          <a:xfrm>
            <a:off x="5272433" y="1329571"/>
            <a:ext cx="254148" cy="571308"/>
          </a:xfrm>
          <a:custGeom>
            <a:avLst/>
            <a:gdLst/>
            <a:ahLst/>
            <a:cxnLst/>
            <a:rect l="0" t="0" r="r" b="b"/>
            <a:pathLst>
              <a:path w="383742" h="863421">
                <a:moveTo>
                  <a:pt x="193716" y="5535"/>
                </a:moveTo>
                <a:lnTo>
                  <a:pt x="184861" y="15128"/>
                </a:lnTo>
                <a:cubicBezTo>
                  <a:pt x="184861" y="15128"/>
                  <a:pt x="121396" y="80069"/>
                  <a:pt x="90401" y="173053"/>
                </a:cubicBezTo>
                <a:cubicBezTo>
                  <a:pt x="80069" y="202572"/>
                  <a:pt x="74166" y="236518"/>
                  <a:pt x="74166" y="272679"/>
                </a:cubicBezTo>
                <a:cubicBezTo>
                  <a:pt x="74166" y="316957"/>
                  <a:pt x="79331" y="384850"/>
                  <a:pt x="85235" y="447577"/>
                </a:cubicBezTo>
                <a:lnTo>
                  <a:pt x="5535" y="526539"/>
                </a:lnTo>
                <a:lnTo>
                  <a:pt x="16604" y="647566"/>
                </a:lnTo>
                <a:lnTo>
                  <a:pt x="99994" y="597384"/>
                </a:lnTo>
                <a:cubicBezTo>
                  <a:pt x="99994" y="598122"/>
                  <a:pt x="100733" y="604026"/>
                  <a:pt x="100733" y="604026"/>
                </a:cubicBezTo>
                <a:lnTo>
                  <a:pt x="100733" y="606240"/>
                </a:lnTo>
                <a:lnTo>
                  <a:pt x="101470" y="608453"/>
                </a:lnTo>
                <a:cubicBezTo>
                  <a:pt x="101470" y="608453"/>
                  <a:pt x="103684" y="612143"/>
                  <a:pt x="106636" y="615095"/>
                </a:cubicBezTo>
                <a:cubicBezTo>
                  <a:pt x="108112" y="615833"/>
                  <a:pt x="109588" y="617309"/>
                  <a:pt x="111064" y="618047"/>
                </a:cubicBezTo>
                <a:lnTo>
                  <a:pt x="123609" y="668967"/>
                </a:lnTo>
                <a:cubicBezTo>
                  <a:pt x="123609" y="668967"/>
                  <a:pt x="124347" y="671181"/>
                  <a:pt x="125085" y="672657"/>
                </a:cubicBezTo>
                <a:cubicBezTo>
                  <a:pt x="125823" y="674133"/>
                  <a:pt x="127299" y="674870"/>
                  <a:pt x="128037" y="676346"/>
                </a:cubicBezTo>
                <a:cubicBezTo>
                  <a:pt x="130989" y="678560"/>
                  <a:pt x="133941" y="680775"/>
                  <a:pt x="139107" y="682988"/>
                </a:cubicBezTo>
                <a:cubicBezTo>
                  <a:pt x="148700" y="686678"/>
                  <a:pt x="164198" y="689630"/>
                  <a:pt x="191502" y="689630"/>
                </a:cubicBezTo>
                <a:cubicBezTo>
                  <a:pt x="218807" y="689630"/>
                  <a:pt x="234304" y="687416"/>
                  <a:pt x="243898" y="682988"/>
                </a:cubicBezTo>
                <a:cubicBezTo>
                  <a:pt x="249064" y="680775"/>
                  <a:pt x="252016" y="678560"/>
                  <a:pt x="254967" y="676346"/>
                </a:cubicBezTo>
                <a:cubicBezTo>
                  <a:pt x="256443" y="674870"/>
                  <a:pt x="257181" y="674133"/>
                  <a:pt x="257919" y="672657"/>
                </a:cubicBezTo>
                <a:cubicBezTo>
                  <a:pt x="258657" y="671181"/>
                  <a:pt x="259395" y="668967"/>
                  <a:pt x="259395" y="668967"/>
                </a:cubicBezTo>
                <a:lnTo>
                  <a:pt x="272679" y="618047"/>
                </a:lnTo>
                <a:cubicBezTo>
                  <a:pt x="274155" y="617309"/>
                  <a:pt x="275630" y="615833"/>
                  <a:pt x="277106" y="615095"/>
                </a:cubicBezTo>
                <a:cubicBezTo>
                  <a:pt x="280058" y="612143"/>
                  <a:pt x="282272" y="608453"/>
                  <a:pt x="282272" y="608453"/>
                </a:cubicBezTo>
                <a:lnTo>
                  <a:pt x="283010" y="606240"/>
                </a:lnTo>
                <a:lnTo>
                  <a:pt x="283010" y="604026"/>
                </a:lnTo>
                <a:cubicBezTo>
                  <a:pt x="283010" y="604026"/>
                  <a:pt x="283748" y="598860"/>
                  <a:pt x="283748" y="597384"/>
                </a:cubicBezTo>
                <a:lnTo>
                  <a:pt x="366401" y="646828"/>
                </a:lnTo>
                <a:lnTo>
                  <a:pt x="378208" y="525802"/>
                </a:lnTo>
                <a:lnTo>
                  <a:pt x="299245" y="446839"/>
                </a:lnTo>
                <a:cubicBezTo>
                  <a:pt x="305149" y="383374"/>
                  <a:pt x="310315" y="315481"/>
                  <a:pt x="310315" y="271941"/>
                </a:cubicBezTo>
                <a:cubicBezTo>
                  <a:pt x="310315" y="235780"/>
                  <a:pt x="303673" y="202572"/>
                  <a:pt x="293342" y="173053"/>
                </a:cubicBezTo>
                <a:cubicBezTo>
                  <a:pt x="262347" y="80807"/>
                  <a:pt x="198882" y="15128"/>
                  <a:pt x="198882" y="15128"/>
                </a:cubicBezTo>
                <a:lnTo>
                  <a:pt x="193716" y="5535"/>
                </a:lnTo>
                <a:close/>
                <a:moveTo>
                  <a:pt x="193716" y="43171"/>
                </a:moveTo>
                <a:cubicBezTo>
                  <a:pt x="206262" y="57192"/>
                  <a:pt x="248326" y="106636"/>
                  <a:pt x="273417" y="181171"/>
                </a:cubicBezTo>
                <a:cubicBezTo>
                  <a:pt x="283010" y="209214"/>
                  <a:pt x="288914" y="239470"/>
                  <a:pt x="288914" y="272679"/>
                </a:cubicBezTo>
                <a:cubicBezTo>
                  <a:pt x="288914" y="315481"/>
                  <a:pt x="283748" y="384850"/>
                  <a:pt x="277106" y="448315"/>
                </a:cubicBezTo>
                <a:cubicBezTo>
                  <a:pt x="277106" y="449791"/>
                  <a:pt x="277106" y="450529"/>
                  <a:pt x="277106" y="452005"/>
                </a:cubicBezTo>
                <a:cubicBezTo>
                  <a:pt x="270465" y="526539"/>
                  <a:pt x="262347" y="592956"/>
                  <a:pt x="262347" y="597384"/>
                </a:cubicBezTo>
                <a:cubicBezTo>
                  <a:pt x="260871" y="598122"/>
                  <a:pt x="259395" y="599598"/>
                  <a:pt x="255706" y="601812"/>
                </a:cubicBezTo>
                <a:cubicBezTo>
                  <a:pt x="246850" y="605502"/>
                  <a:pt x="228401" y="609929"/>
                  <a:pt x="194454" y="609929"/>
                </a:cubicBezTo>
                <a:cubicBezTo>
                  <a:pt x="160508" y="609929"/>
                  <a:pt x="141321" y="605502"/>
                  <a:pt x="132465" y="601812"/>
                </a:cubicBezTo>
                <a:cubicBezTo>
                  <a:pt x="128775" y="600336"/>
                  <a:pt x="126561" y="598860"/>
                  <a:pt x="125823" y="597384"/>
                </a:cubicBezTo>
                <a:cubicBezTo>
                  <a:pt x="125085" y="592956"/>
                  <a:pt x="117706" y="528015"/>
                  <a:pt x="111064" y="453480"/>
                </a:cubicBezTo>
                <a:cubicBezTo>
                  <a:pt x="111064" y="452005"/>
                  <a:pt x="111064" y="450529"/>
                  <a:pt x="110326" y="448315"/>
                </a:cubicBezTo>
                <a:cubicBezTo>
                  <a:pt x="104422" y="384850"/>
                  <a:pt x="99257" y="316219"/>
                  <a:pt x="99257" y="272679"/>
                </a:cubicBezTo>
                <a:cubicBezTo>
                  <a:pt x="99257" y="239470"/>
                  <a:pt x="105160" y="209214"/>
                  <a:pt x="114754" y="181171"/>
                </a:cubicBezTo>
                <a:cubicBezTo>
                  <a:pt x="139107" y="106636"/>
                  <a:pt x="181171" y="57192"/>
                  <a:pt x="193716" y="43171"/>
                </a:cubicBezTo>
                <a:close/>
                <a:moveTo>
                  <a:pt x="150176" y="224711"/>
                </a:moveTo>
                <a:cubicBezTo>
                  <a:pt x="125823" y="249064"/>
                  <a:pt x="125823" y="288176"/>
                  <a:pt x="150176" y="311791"/>
                </a:cubicBezTo>
                <a:cubicBezTo>
                  <a:pt x="174529" y="336144"/>
                  <a:pt x="213641" y="336144"/>
                  <a:pt x="237256" y="311791"/>
                </a:cubicBezTo>
                <a:cubicBezTo>
                  <a:pt x="261609" y="287438"/>
                  <a:pt x="261609" y="248326"/>
                  <a:pt x="237256" y="224711"/>
                </a:cubicBezTo>
                <a:cubicBezTo>
                  <a:pt x="213641" y="200358"/>
                  <a:pt x="173791" y="200358"/>
                  <a:pt x="150176" y="224711"/>
                </a:cubicBezTo>
                <a:close/>
                <a:moveTo>
                  <a:pt x="167150" y="242422"/>
                </a:moveTo>
                <a:cubicBezTo>
                  <a:pt x="181909" y="227663"/>
                  <a:pt x="204786" y="227663"/>
                  <a:pt x="219545" y="242422"/>
                </a:cubicBezTo>
                <a:cubicBezTo>
                  <a:pt x="234304" y="257181"/>
                  <a:pt x="234304" y="280058"/>
                  <a:pt x="219545" y="294818"/>
                </a:cubicBezTo>
                <a:cubicBezTo>
                  <a:pt x="204786" y="309577"/>
                  <a:pt x="181909" y="309577"/>
                  <a:pt x="167150" y="294818"/>
                </a:cubicBezTo>
                <a:cubicBezTo>
                  <a:pt x="152390" y="280058"/>
                  <a:pt x="153128" y="256444"/>
                  <a:pt x="167150" y="242422"/>
                </a:cubicBezTo>
                <a:close/>
                <a:moveTo>
                  <a:pt x="31364" y="535395"/>
                </a:moveTo>
                <a:lnTo>
                  <a:pt x="87449" y="479309"/>
                </a:lnTo>
                <a:cubicBezTo>
                  <a:pt x="91139" y="516208"/>
                  <a:pt x="94829" y="547941"/>
                  <a:pt x="97043" y="570817"/>
                </a:cubicBezTo>
                <a:lnTo>
                  <a:pt x="37267" y="606240"/>
                </a:lnTo>
                <a:lnTo>
                  <a:pt x="31364" y="535395"/>
                </a:lnTo>
                <a:close/>
                <a:moveTo>
                  <a:pt x="140583" y="629117"/>
                </a:moveTo>
                <a:cubicBezTo>
                  <a:pt x="153866" y="632068"/>
                  <a:pt x="170101" y="634282"/>
                  <a:pt x="193716" y="634282"/>
                </a:cubicBezTo>
                <a:cubicBezTo>
                  <a:pt x="217331" y="634282"/>
                  <a:pt x="234304" y="632068"/>
                  <a:pt x="246850" y="629117"/>
                </a:cubicBezTo>
                <a:lnTo>
                  <a:pt x="239470" y="659373"/>
                </a:lnTo>
                <a:cubicBezTo>
                  <a:pt x="239470" y="659373"/>
                  <a:pt x="239470" y="659373"/>
                  <a:pt x="237256" y="660111"/>
                </a:cubicBezTo>
                <a:cubicBezTo>
                  <a:pt x="232091" y="662325"/>
                  <a:pt x="219545" y="665277"/>
                  <a:pt x="193716" y="665277"/>
                </a:cubicBezTo>
                <a:cubicBezTo>
                  <a:pt x="167887" y="665277"/>
                  <a:pt x="155342" y="662325"/>
                  <a:pt x="150176" y="660111"/>
                </a:cubicBezTo>
                <a:cubicBezTo>
                  <a:pt x="148700" y="659373"/>
                  <a:pt x="148700" y="659373"/>
                  <a:pt x="147962" y="659373"/>
                </a:cubicBezTo>
                <a:lnTo>
                  <a:pt x="140583" y="629117"/>
                </a:lnTo>
                <a:close/>
                <a:moveTo>
                  <a:pt x="299984" y="479309"/>
                </a:moveTo>
                <a:lnTo>
                  <a:pt x="356069" y="535395"/>
                </a:lnTo>
                <a:lnTo>
                  <a:pt x="349427" y="606240"/>
                </a:lnTo>
                <a:lnTo>
                  <a:pt x="290390" y="570817"/>
                </a:lnTo>
                <a:cubicBezTo>
                  <a:pt x="292604" y="547941"/>
                  <a:pt x="296294" y="516946"/>
                  <a:pt x="299984" y="479309"/>
                </a:cubicBezTo>
                <a:close/>
                <a:moveTo>
                  <a:pt x="146486" y="703651"/>
                </a:moveTo>
                <a:cubicBezTo>
                  <a:pt x="143535" y="728742"/>
                  <a:pt x="131727" y="743502"/>
                  <a:pt x="131727" y="766378"/>
                </a:cubicBezTo>
                <a:cubicBezTo>
                  <a:pt x="131727" y="778186"/>
                  <a:pt x="135417" y="790731"/>
                  <a:pt x="143535" y="804015"/>
                </a:cubicBezTo>
                <a:cubicBezTo>
                  <a:pt x="151652" y="818036"/>
                  <a:pt x="164935" y="833533"/>
                  <a:pt x="184861" y="853458"/>
                </a:cubicBezTo>
                <a:lnTo>
                  <a:pt x="193716" y="862314"/>
                </a:lnTo>
                <a:lnTo>
                  <a:pt x="202572" y="853458"/>
                </a:lnTo>
                <a:cubicBezTo>
                  <a:pt x="242422" y="813609"/>
                  <a:pt x="255706" y="787041"/>
                  <a:pt x="255706" y="763426"/>
                </a:cubicBezTo>
                <a:cubicBezTo>
                  <a:pt x="255706" y="739812"/>
                  <a:pt x="243898" y="724314"/>
                  <a:pt x="240946" y="703651"/>
                </a:cubicBezTo>
                <a:lnTo>
                  <a:pt x="216593" y="707341"/>
                </a:lnTo>
                <a:cubicBezTo>
                  <a:pt x="221021" y="733908"/>
                  <a:pt x="230615" y="749405"/>
                  <a:pt x="231352" y="764165"/>
                </a:cubicBezTo>
                <a:cubicBezTo>
                  <a:pt x="231352" y="776710"/>
                  <a:pt x="221759" y="795897"/>
                  <a:pt x="194454" y="826154"/>
                </a:cubicBezTo>
                <a:cubicBezTo>
                  <a:pt x="181909" y="812870"/>
                  <a:pt x="170839" y="800325"/>
                  <a:pt x="165674" y="791470"/>
                </a:cubicBezTo>
                <a:cubicBezTo>
                  <a:pt x="159032" y="780400"/>
                  <a:pt x="157556" y="773758"/>
                  <a:pt x="157556" y="767116"/>
                </a:cubicBezTo>
                <a:cubicBezTo>
                  <a:pt x="157556" y="753833"/>
                  <a:pt x="167887" y="737598"/>
                  <a:pt x="171577" y="707341"/>
                </a:cubicBezTo>
                <a:lnTo>
                  <a:pt x="146486" y="703651"/>
                </a:lnTo>
                <a:close/>
                <a:moveTo>
                  <a:pt x="238732" y="661587"/>
                </a:moveTo>
                <a:lnTo>
                  <a:pt x="238732" y="663063"/>
                </a:lnTo>
                <a:cubicBezTo>
                  <a:pt x="237994" y="662325"/>
                  <a:pt x="238732" y="662325"/>
                  <a:pt x="238732" y="66158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DB7B4B66-460F-4DC7-9E57-0F97E65C28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3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5E77AC98-6D4A-47AF-84B8-BFA85936A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4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275D0C0-AF99-4CDD-AC65-E3E7025CD28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 anchor="ctr">
            <a:normAutofit fontScale="92500" lnSpcReduction="10000"/>
          </a:bodyPr>
          <a:lstStyle/>
          <a:p>
            <a:pPr algn="ctr" rtl="0"/>
            <a:r>
              <a:rPr lang="en-US" sz="1400" dirty="0"/>
              <a:t>Create visualizations using Google charts in a Flask web app.</a:t>
            </a:r>
          </a:p>
          <a:p>
            <a:pPr algn="ctr" rtl="0"/>
            <a:r>
              <a:rPr lang="en-US" sz="1400" dirty="0"/>
              <a:t>Deploy the application to cloud using Heroku.</a:t>
            </a:r>
          </a:p>
        </p:txBody>
      </p:sp>
      <p:sp>
        <p:nvSpPr>
          <p:cNvPr id="18" name="Forme libre : Forme 31" descr="Icône de vaisseau spatial">
            <a:extLst>
              <a:ext uri="{FF2B5EF4-FFF2-40B4-BE49-F238E27FC236}">
                <a16:creationId xmlns:a16="http://schemas.microsoft.com/office/drawing/2014/main" id="{1C15E055-1CFD-B647-809A-AFE70DACF083}"/>
              </a:ext>
            </a:extLst>
          </p:cNvPr>
          <p:cNvSpPr>
            <a:spLocks/>
          </p:cNvSpPr>
          <p:nvPr/>
        </p:nvSpPr>
        <p:spPr bwMode="auto">
          <a:xfrm>
            <a:off x="7532146" y="5827983"/>
            <a:ext cx="254148" cy="571308"/>
          </a:xfrm>
          <a:custGeom>
            <a:avLst/>
            <a:gdLst/>
            <a:ahLst/>
            <a:cxnLst/>
            <a:rect l="0" t="0" r="r" b="b"/>
            <a:pathLst>
              <a:path w="383742" h="863421">
                <a:moveTo>
                  <a:pt x="193716" y="5535"/>
                </a:moveTo>
                <a:lnTo>
                  <a:pt x="184861" y="15128"/>
                </a:lnTo>
                <a:cubicBezTo>
                  <a:pt x="184861" y="15128"/>
                  <a:pt x="121396" y="80069"/>
                  <a:pt x="90401" y="173053"/>
                </a:cubicBezTo>
                <a:cubicBezTo>
                  <a:pt x="80069" y="202572"/>
                  <a:pt x="74166" y="236518"/>
                  <a:pt x="74166" y="272679"/>
                </a:cubicBezTo>
                <a:cubicBezTo>
                  <a:pt x="74166" y="316957"/>
                  <a:pt x="79331" y="384850"/>
                  <a:pt x="85235" y="447577"/>
                </a:cubicBezTo>
                <a:lnTo>
                  <a:pt x="5535" y="526539"/>
                </a:lnTo>
                <a:lnTo>
                  <a:pt x="16604" y="647566"/>
                </a:lnTo>
                <a:lnTo>
                  <a:pt x="99994" y="597384"/>
                </a:lnTo>
                <a:cubicBezTo>
                  <a:pt x="99994" y="598122"/>
                  <a:pt x="100733" y="604026"/>
                  <a:pt x="100733" y="604026"/>
                </a:cubicBezTo>
                <a:lnTo>
                  <a:pt x="100733" y="606240"/>
                </a:lnTo>
                <a:lnTo>
                  <a:pt x="101470" y="608453"/>
                </a:lnTo>
                <a:cubicBezTo>
                  <a:pt x="101470" y="608453"/>
                  <a:pt x="103684" y="612143"/>
                  <a:pt x="106636" y="615095"/>
                </a:cubicBezTo>
                <a:cubicBezTo>
                  <a:pt x="108112" y="615833"/>
                  <a:pt x="109588" y="617309"/>
                  <a:pt x="111064" y="618047"/>
                </a:cubicBezTo>
                <a:lnTo>
                  <a:pt x="123609" y="668967"/>
                </a:lnTo>
                <a:cubicBezTo>
                  <a:pt x="123609" y="668967"/>
                  <a:pt x="124347" y="671181"/>
                  <a:pt x="125085" y="672657"/>
                </a:cubicBezTo>
                <a:cubicBezTo>
                  <a:pt x="125823" y="674133"/>
                  <a:pt x="127299" y="674870"/>
                  <a:pt x="128037" y="676346"/>
                </a:cubicBezTo>
                <a:cubicBezTo>
                  <a:pt x="130989" y="678560"/>
                  <a:pt x="133941" y="680775"/>
                  <a:pt x="139107" y="682988"/>
                </a:cubicBezTo>
                <a:cubicBezTo>
                  <a:pt x="148700" y="686678"/>
                  <a:pt x="164198" y="689630"/>
                  <a:pt x="191502" y="689630"/>
                </a:cubicBezTo>
                <a:cubicBezTo>
                  <a:pt x="218807" y="689630"/>
                  <a:pt x="234304" y="687416"/>
                  <a:pt x="243898" y="682988"/>
                </a:cubicBezTo>
                <a:cubicBezTo>
                  <a:pt x="249064" y="680775"/>
                  <a:pt x="252016" y="678560"/>
                  <a:pt x="254967" y="676346"/>
                </a:cubicBezTo>
                <a:cubicBezTo>
                  <a:pt x="256443" y="674870"/>
                  <a:pt x="257181" y="674133"/>
                  <a:pt x="257919" y="672657"/>
                </a:cubicBezTo>
                <a:cubicBezTo>
                  <a:pt x="258657" y="671181"/>
                  <a:pt x="259395" y="668967"/>
                  <a:pt x="259395" y="668967"/>
                </a:cubicBezTo>
                <a:lnTo>
                  <a:pt x="272679" y="618047"/>
                </a:lnTo>
                <a:cubicBezTo>
                  <a:pt x="274155" y="617309"/>
                  <a:pt x="275630" y="615833"/>
                  <a:pt x="277106" y="615095"/>
                </a:cubicBezTo>
                <a:cubicBezTo>
                  <a:pt x="280058" y="612143"/>
                  <a:pt x="282272" y="608453"/>
                  <a:pt x="282272" y="608453"/>
                </a:cubicBezTo>
                <a:lnTo>
                  <a:pt x="283010" y="606240"/>
                </a:lnTo>
                <a:lnTo>
                  <a:pt x="283010" y="604026"/>
                </a:lnTo>
                <a:cubicBezTo>
                  <a:pt x="283010" y="604026"/>
                  <a:pt x="283748" y="598860"/>
                  <a:pt x="283748" y="597384"/>
                </a:cubicBezTo>
                <a:lnTo>
                  <a:pt x="366401" y="646828"/>
                </a:lnTo>
                <a:lnTo>
                  <a:pt x="378208" y="525802"/>
                </a:lnTo>
                <a:lnTo>
                  <a:pt x="299245" y="446839"/>
                </a:lnTo>
                <a:cubicBezTo>
                  <a:pt x="305149" y="383374"/>
                  <a:pt x="310315" y="315481"/>
                  <a:pt x="310315" y="271941"/>
                </a:cubicBezTo>
                <a:cubicBezTo>
                  <a:pt x="310315" y="235780"/>
                  <a:pt x="303673" y="202572"/>
                  <a:pt x="293342" y="173053"/>
                </a:cubicBezTo>
                <a:cubicBezTo>
                  <a:pt x="262347" y="80807"/>
                  <a:pt x="198882" y="15128"/>
                  <a:pt x="198882" y="15128"/>
                </a:cubicBezTo>
                <a:lnTo>
                  <a:pt x="193716" y="5535"/>
                </a:lnTo>
                <a:close/>
                <a:moveTo>
                  <a:pt x="193716" y="43171"/>
                </a:moveTo>
                <a:cubicBezTo>
                  <a:pt x="206262" y="57192"/>
                  <a:pt x="248326" y="106636"/>
                  <a:pt x="273417" y="181171"/>
                </a:cubicBezTo>
                <a:cubicBezTo>
                  <a:pt x="283010" y="209214"/>
                  <a:pt x="288914" y="239470"/>
                  <a:pt x="288914" y="272679"/>
                </a:cubicBezTo>
                <a:cubicBezTo>
                  <a:pt x="288914" y="315481"/>
                  <a:pt x="283748" y="384850"/>
                  <a:pt x="277106" y="448315"/>
                </a:cubicBezTo>
                <a:cubicBezTo>
                  <a:pt x="277106" y="449791"/>
                  <a:pt x="277106" y="450529"/>
                  <a:pt x="277106" y="452005"/>
                </a:cubicBezTo>
                <a:cubicBezTo>
                  <a:pt x="270465" y="526539"/>
                  <a:pt x="262347" y="592956"/>
                  <a:pt x="262347" y="597384"/>
                </a:cubicBezTo>
                <a:cubicBezTo>
                  <a:pt x="260871" y="598122"/>
                  <a:pt x="259395" y="599598"/>
                  <a:pt x="255706" y="601812"/>
                </a:cubicBezTo>
                <a:cubicBezTo>
                  <a:pt x="246850" y="605502"/>
                  <a:pt x="228401" y="609929"/>
                  <a:pt x="194454" y="609929"/>
                </a:cubicBezTo>
                <a:cubicBezTo>
                  <a:pt x="160508" y="609929"/>
                  <a:pt x="141321" y="605502"/>
                  <a:pt x="132465" y="601812"/>
                </a:cubicBezTo>
                <a:cubicBezTo>
                  <a:pt x="128775" y="600336"/>
                  <a:pt x="126561" y="598860"/>
                  <a:pt x="125823" y="597384"/>
                </a:cubicBezTo>
                <a:cubicBezTo>
                  <a:pt x="125085" y="592956"/>
                  <a:pt x="117706" y="528015"/>
                  <a:pt x="111064" y="453480"/>
                </a:cubicBezTo>
                <a:cubicBezTo>
                  <a:pt x="111064" y="452005"/>
                  <a:pt x="111064" y="450529"/>
                  <a:pt x="110326" y="448315"/>
                </a:cubicBezTo>
                <a:cubicBezTo>
                  <a:pt x="104422" y="384850"/>
                  <a:pt x="99257" y="316219"/>
                  <a:pt x="99257" y="272679"/>
                </a:cubicBezTo>
                <a:cubicBezTo>
                  <a:pt x="99257" y="239470"/>
                  <a:pt x="105160" y="209214"/>
                  <a:pt x="114754" y="181171"/>
                </a:cubicBezTo>
                <a:cubicBezTo>
                  <a:pt x="139107" y="106636"/>
                  <a:pt x="181171" y="57192"/>
                  <a:pt x="193716" y="43171"/>
                </a:cubicBezTo>
                <a:close/>
                <a:moveTo>
                  <a:pt x="150176" y="224711"/>
                </a:moveTo>
                <a:cubicBezTo>
                  <a:pt x="125823" y="249064"/>
                  <a:pt x="125823" y="288176"/>
                  <a:pt x="150176" y="311791"/>
                </a:cubicBezTo>
                <a:cubicBezTo>
                  <a:pt x="174529" y="336144"/>
                  <a:pt x="213641" y="336144"/>
                  <a:pt x="237256" y="311791"/>
                </a:cubicBezTo>
                <a:cubicBezTo>
                  <a:pt x="261609" y="287438"/>
                  <a:pt x="261609" y="248326"/>
                  <a:pt x="237256" y="224711"/>
                </a:cubicBezTo>
                <a:cubicBezTo>
                  <a:pt x="213641" y="200358"/>
                  <a:pt x="173791" y="200358"/>
                  <a:pt x="150176" y="224711"/>
                </a:cubicBezTo>
                <a:close/>
                <a:moveTo>
                  <a:pt x="167150" y="242422"/>
                </a:moveTo>
                <a:cubicBezTo>
                  <a:pt x="181909" y="227663"/>
                  <a:pt x="204786" y="227663"/>
                  <a:pt x="219545" y="242422"/>
                </a:cubicBezTo>
                <a:cubicBezTo>
                  <a:pt x="234304" y="257181"/>
                  <a:pt x="234304" y="280058"/>
                  <a:pt x="219545" y="294818"/>
                </a:cubicBezTo>
                <a:cubicBezTo>
                  <a:pt x="204786" y="309577"/>
                  <a:pt x="181909" y="309577"/>
                  <a:pt x="167150" y="294818"/>
                </a:cubicBezTo>
                <a:cubicBezTo>
                  <a:pt x="152390" y="280058"/>
                  <a:pt x="153128" y="256444"/>
                  <a:pt x="167150" y="242422"/>
                </a:cubicBezTo>
                <a:close/>
                <a:moveTo>
                  <a:pt x="31364" y="535395"/>
                </a:moveTo>
                <a:lnTo>
                  <a:pt x="87449" y="479309"/>
                </a:lnTo>
                <a:cubicBezTo>
                  <a:pt x="91139" y="516208"/>
                  <a:pt x="94829" y="547941"/>
                  <a:pt x="97043" y="570817"/>
                </a:cubicBezTo>
                <a:lnTo>
                  <a:pt x="37267" y="606240"/>
                </a:lnTo>
                <a:lnTo>
                  <a:pt x="31364" y="535395"/>
                </a:lnTo>
                <a:close/>
                <a:moveTo>
                  <a:pt x="140583" y="629117"/>
                </a:moveTo>
                <a:cubicBezTo>
                  <a:pt x="153866" y="632068"/>
                  <a:pt x="170101" y="634282"/>
                  <a:pt x="193716" y="634282"/>
                </a:cubicBezTo>
                <a:cubicBezTo>
                  <a:pt x="217331" y="634282"/>
                  <a:pt x="234304" y="632068"/>
                  <a:pt x="246850" y="629117"/>
                </a:cubicBezTo>
                <a:lnTo>
                  <a:pt x="239470" y="659373"/>
                </a:lnTo>
                <a:cubicBezTo>
                  <a:pt x="239470" y="659373"/>
                  <a:pt x="239470" y="659373"/>
                  <a:pt x="237256" y="660111"/>
                </a:cubicBezTo>
                <a:cubicBezTo>
                  <a:pt x="232091" y="662325"/>
                  <a:pt x="219545" y="665277"/>
                  <a:pt x="193716" y="665277"/>
                </a:cubicBezTo>
                <a:cubicBezTo>
                  <a:pt x="167887" y="665277"/>
                  <a:pt x="155342" y="662325"/>
                  <a:pt x="150176" y="660111"/>
                </a:cubicBezTo>
                <a:cubicBezTo>
                  <a:pt x="148700" y="659373"/>
                  <a:pt x="148700" y="659373"/>
                  <a:pt x="147962" y="659373"/>
                </a:cubicBezTo>
                <a:lnTo>
                  <a:pt x="140583" y="629117"/>
                </a:lnTo>
                <a:close/>
                <a:moveTo>
                  <a:pt x="299984" y="479309"/>
                </a:moveTo>
                <a:lnTo>
                  <a:pt x="356069" y="535395"/>
                </a:lnTo>
                <a:lnTo>
                  <a:pt x="349427" y="606240"/>
                </a:lnTo>
                <a:lnTo>
                  <a:pt x="290390" y="570817"/>
                </a:lnTo>
                <a:cubicBezTo>
                  <a:pt x="292604" y="547941"/>
                  <a:pt x="296294" y="516946"/>
                  <a:pt x="299984" y="479309"/>
                </a:cubicBezTo>
                <a:close/>
                <a:moveTo>
                  <a:pt x="146486" y="703651"/>
                </a:moveTo>
                <a:cubicBezTo>
                  <a:pt x="143535" y="728742"/>
                  <a:pt x="131727" y="743502"/>
                  <a:pt x="131727" y="766378"/>
                </a:cubicBezTo>
                <a:cubicBezTo>
                  <a:pt x="131727" y="778186"/>
                  <a:pt x="135417" y="790731"/>
                  <a:pt x="143535" y="804015"/>
                </a:cubicBezTo>
                <a:cubicBezTo>
                  <a:pt x="151652" y="818036"/>
                  <a:pt x="164935" y="833533"/>
                  <a:pt x="184861" y="853458"/>
                </a:cubicBezTo>
                <a:lnTo>
                  <a:pt x="193716" y="862314"/>
                </a:lnTo>
                <a:lnTo>
                  <a:pt x="202572" y="853458"/>
                </a:lnTo>
                <a:cubicBezTo>
                  <a:pt x="242422" y="813609"/>
                  <a:pt x="255706" y="787041"/>
                  <a:pt x="255706" y="763426"/>
                </a:cubicBezTo>
                <a:cubicBezTo>
                  <a:pt x="255706" y="739812"/>
                  <a:pt x="243898" y="724314"/>
                  <a:pt x="240946" y="703651"/>
                </a:cubicBezTo>
                <a:lnTo>
                  <a:pt x="216593" y="707341"/>
                </a:lnTo>
                <a:cubicBezTo>
                  <a:pt x="221021" y="733908"/>
                  <a:pt x="230615" y="749405"/>
                  <a:pt x="231352" y="764165"/>
                </a:cubicBezTo>
                <a:cubicBezTo>
                  <a:pt x="231352" y="776710"/>
                  <a:pt x="221759" y="795897"/>
                  <a:pt x="194454" y="826154"/>
                </a:cubicBezTo>
                <a:cubicBezTo>
                  <a:pt x="181909" y="812870"/>
                  <a:pt x="170839" y="800325"/>
                  <a:pt x="165674" y="791470"/>
                </a:cubicBezTo>
                <a:cubicBezTo>
                  <a:pt x="159032" y="780400"/>
                  <a:pt x="157556" y="773758"/>
                  <a:pt x="157556" y="767116"/>
                </a:cubicBezTo>
                <a:cubicBezTo>
                  <a:pt x="157556" y="753833"/>
                  <a:pt x="167887" y="737598"/>
                  <a:pt x="171577" y="707341"/>
                </a:cubicBezTo>
                <a:lnTo>
                  <a:pt x="146486" y="703651"/>
                </a:lnTo>
                <a:close/>
                <a:moveTo>
                  <a:pt x="238732" y="661587"/>
                </a:moveTo>
                <a:lnTo>
                  <a:pt x="238732" y="663063"/>
                </a:lnTo>
                <a:cubicBezTo>
                  <a:pt x="237994" y="662325"/>
                  <a:pt x="238732" y="662325"/>
                  <a:pt x="238732" y="66158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Forme libre : Forme 31" descr="Icône de vaisseau spatial">
            <a:extLst>
              <a:ext uri="{FF2B5EF4-FFF2-40B4-BE49-F238E27FC236}">
                <a16:creationId xmlns:a16="http://schemas.microsoft.com/office/drawing/2014/main" id="{C8428BDF-ABD1-434E-8BCA-4FB3B4F3598B}"/>
              </a:ext>
            </a:extLst>
          </p:cNvPr>
          <p:cNvSpPr>
            <a:spLocks/>
          </p:cNvSpPr>
          <p:nvPr/>
        </p:nvSpPr>
        <p:spPr bwMode="auto">
          <a:xfrm>
            <a:off x="9797119" y="1345335"/>
            <a:ext cx="254148" cy="571308"/>
          </a:xfrm>
          <a:custGeom>
            <a:avLst/>
            <a:gdLst/>
            <a:ahLst/>
            <a:cxnLst/>
            <a:rect l="0" t="0" r="r" b="b"/>
            <a:pathLst>
              <a:path w="383742" h="863421">
                <a:moveTo>
                  <a:pt x="193716" y="5535"/>
                </a:moveTo>
                <a:lnTo>
                  <a:pt x="184861" y="15128"/>
                </a:lnTo>
                <a:cubicBezTo>
                  <a:pt x="184861" y="15128"/>
                  <a:pt x="121396" y="80069"/>
                  <a:pt x="90401" y="173053"/>
                </a:cubicBezTo>
                <a:cubicBezTo>
                  <a:pt x="80069" y="202572"/>
                  <a:pt x="74166" y="236518"/>
                  <a:pt x="74166" y="272679"/>
                </a:cubicBezTo>
                <a:cubicBezTo>
                  <a:pt x="74166" y="316957"/>
                  <a:pt x="79331" y="384850"/>
                  <a:pt x="85235" y="447577"/>
                </a:cubicBezTo>
                <a:lnTo>
                  <a:pt x="5535" y="526539"/>
                </a:lnTo>
                <a:lnTo>
                  <a:pt x="16604" y="647566"/>
                </a:lnTo>
                <a:lnTo>
                  <a:pt x="99994" y="597384"/>
                </a:lnTo>
                <a:cubicBezTo>
                  <a:pt x="99994" y="598122"/>
                  <a:pt x="100733" y="604026"/>
                  <a:pt x="100733" y="604026"/>
                </a:cubicBezTo>
                <a:lnTo>
                  <a:pt x="100733" y="606240"/>
                </a:lnTo>
                <a:lnTo>
                  <a:pt x="101470" y="608453"/>
                </a:lnTo>
                <a:cubicBezTo>
                  <a:pt x="101470" y="608453"/>
                  <a:pt x="103684" y="612143"/>
                  <a:pt x="106636" y="615095"/>
                </a:cubicBezTo>
                <a:cubicBezTo>
                  <a:pt x="108112" y="615833"/>
                  <a:pt x="109588" y="617309"/>
                  <a:pt x="111064" y="618047"/>
                </a:cubicBezTo>
                <a:lnTo>
                  <a:pt x="123609" y="668967"/>
                </a:lnTo>
                <a:cubicBezTo>
                  <a:pt x="123609" y="668967"/>
                  <a:pt x="124347" y="671181"/>
                  <a:pt x="125085" y="672657"/>
                </a:cubicBezTo>
                <a:cubicBezTo>
                  <a:pt x="125823" y="674133"/>
                  <a:pt x="127299" y="674870"/>
                  <a:pt x="128037" y="676346"/>
                </a:cubicBezTo>
                <a:cubicBezTo>
                  <a:pt x="130989" y="678560"/>
                  <a:pt x="133941" y="680775"/>
                  <a:pt x="139107" y="682988"/>
                </a:cubicBezTo>
                <a:cubicBezTo>
                  <a:pt x="148700" y="686678"/>
                  <a:pt x="164198" y="689630"/>
                  <a:pt x="191502" y="689630"/>
                </a:cubicBezTo>
                <a:cubicBezTo>
                  <a:pt x="218807" y="689630"/>
                  <a:pt x="234304" y="687416"/>
                  <a:pt x="243898" y="682988"/>
                </a:cubicBezTo>
                <a:cubicBezTo>
                  <a:pt x="249064" y="680775"/>
                  <a:pt x="252016" y="678560"/>
                  <a:pt x="254967" y="676346"/>
                </a:cubicBezTo>
                <a:cubicBezTo>
                  <a:pt x="256443" y="674870"/>
                  <a:pt x="257181" y="674133"/>
                  <a:pt x="257919" y="672657"/>
                </a:cubicBezTo>
                <a:cubicBezTo>
                  <a:pt x="258657" y="671181"/>
                  <a:pt x="259395" y="668967"/>
                  <a:pt x="259395" y="668967"/>
                </a:cubicBezTo>
                <a:lnTo>
                  <a:pt x="272679" y="618047"/>
                </a:lnTo>
                <a:cubicBezTo>
                  <a:pt x="274155" y="617309"/>
                  <a:pt x="275630" y="615833"/>
                  <a:pt x="277106" y="615095"/>
                </a:cubicBezTo>
                <a:cubicBezTo>
                  <a:pt x="280058" y="612143"/>
                  <a:pt x="282272" y="608453"/>
                  <a:pt x="282272" y="608453"/>
                </a:cubicBezTo>
                <a:lnTo>
                  <a:pt x="283010" y="606240"/>
                </a:lnTo>
                <a:lnTo>
                  <a:pt x="283010" y="604026"/>
                </a:lnTo>
                <a:cubicBezTo>
                  <a:pt x="283010" y="604026"/>
                  <a:pt x="283748" y="598860"/>
                  <a:pt x="283748" y="597384"/>
                </a:cubicBezTo>
                <a:lnTo>
                  <a:pt x="366401" y="646828"/>
                </a:lnTo>
                <a:lnTo>
                  <a:pt x="378208" y="525802"/>
                </a:lnTo>
                <a:lnTo>
                  <a:pt x="299245" y="446839"/>
                </a:lnTo>
                <a:cubicBezTo>
                  <a:pt x="305149" y="383374"/>
                  <a:pt x="310315" y="315481"/>
                  <a:pt x="310315" y="271941"/>
                </a:cubicBezTo>
                <a:cubicBezTo>
                  <a:pt x="310315" y="235780"/>
                  <a:pt x="303673" y="202572"/>
                  <a:pt x="293342" y="173053"/>
                </a:cubicBezTo>
                <a:cubicBezTo>
                  <a:pt x="262347" y="80807"/>
                  <a:pt x="198882" y="15128"/>
                  <a:pt x="198882" y="15128"/>
                </a:cubicBezTo>
                <a:lnTo>
                  <a:pt x="193716" y="5535"/>
                </a:lnTo>
                <a:close/>
                <a:moveTo>
                  <a:pt x="193716" y="43171"/>
                </a:moveTo>
                <a:cubicBezTo>
                  <a:pt x="206262" y="57192"/>
                  <a:pt x="248326" y="106636"/>
                  <a:pt x="273417" y="181171"/>
                </a:cubicBezTo>
                <a:cubicBezTo>
                  <a:pt x="283010" y="209214"/>
                  <a:pt x="288914" y="239470"/>
                  <a:pt x="288914" y="272679"/>
                </a:cubicBezTo>
                <a:cubicBezTo>
                  <a:pt x="288914" y="315481"/>
                  <a:pt x="283748" y="384850"/>
                  <a:pt x="277106" y="448315"/>
                </a:cubicBezTo>
                <a:cubicBezTo>
                  <a:pt x="277106" y="449791"/>
                  <a:pt x="277106" y="450529"/>
                  <a:pt x="277106" y="452005"/>
                </a:cubicBezTo>
                <a:cubicBezTo>
                  <a:pt x="270465" y="526539"/>
                  <a:pt x="262347" y="592956"/>
                  <a:pt x="262347" y="597384"/>
                </a:cubicBezTo>
                <a:cubicBezTo>
                  <a:pt x="260871" y="598122"/>
                  <a:pt x="259395" y="599598"/>
                  <a:pt x="255706" y="601812"/>
                </a:cubicBezTo>
                <a:cubicBezTo>
                  <a:pt x="246850" y="605502"/>
                  <a:pt x="228401" y="609929"/>
                  <a:pt x="194454" y="609929"/>
                </a:cubicBezTo>
                <a:cubicBezTo>
                  <a:pt x="160508" y="609929"/>
                  <a:pt x="141321" y="605502"/>
                  <a:pt x="132465" y="601812"/>
                </a:cubicBezTo>
                <a:cubicBezTo>
                  <a:pt x="128775" y="600336"/>
                  <a:pt x="126561" y="598860"/>
                  <a:pt x="125823" y="597384"/>
                </a:cubicBezTo>
                <a:cubicBezTo>
                  <a:pt x="125085" y="592956"/>
                  <a:pt x="117706" y="528015"/>
                  <a:pt x="111064" y="453480"/>
                </a:cubicBezTo>
                <a:cubicBezTo>
                  <a:pt x="111064" y="452005"/>
                  <a:pt x="111064" y="450529"/>
                  <a:pt x="110326" y="448315"/>
                </a:cubicBezTo>
                <a:cubicBezTo>
                  <a:pt x="104422" y="384850"/>
                  <a:pt x="99257" y="316219"/>
                  <a:pt x="99257" y="272679"/>
                </a:cubicBezTo>
                <a:cubicBezTo>
                  <a:pt x="99257" y="239470"/>
                  <a:pt x="105160" y="209214"/>
                  <a:pt x="114754" y="181171"/>
                </a:cubicBezTo>
                <a:cubicBezTo>
                  <a:pt x="139107" y="106636"/>
                  <a:pt x="181171" y="57192"/>
                  <a:pt x="193716" y="43171"/>
                </a:cubicBezTo>
                <a:close/>
                <a:moveTo>
                  <a:pt x="150176" y="224711"/>
                </a:moveTo>
                <a:cubicBezTo>
                  <a:pt x="125823" y="249064"/>
                  <a:pt x="125823" y="288176"/>
                  <a:pt x="150176" y="311791"/>
                </a:cubicBezTo>
                <a:cubicBezTo>
                  <a:pt x="174529" y="336144"/>
                  <a:pt x="213641" y="336144"/>
                  <a:pt x="237256" y="311791"/>
                </a:cubicBezTo>
                <a:cubicBezTo>
                  <a:pt x="261609" y="287438"/>
                  <a:pt x="261609" y="248326"/>
                  <a:pt x="237256" y="224711"/>
                </a:cubicBezTo>
                <a:cubicBezTo>
                  <a:pt x="213641" y="200358"/>
                  <a:pt x="173791" y="200358"/>
                  <a:pt x="150176" y="224711"/>
                </a:cubicBezTo>
                <a:close/>
                <a:moveTo>
                  <a:pt x="167150" y="242422"/>
                </a:moveTo>
                <a:cubicBezTo>
                  <a:pt x="181909" y="227663"/>
                  <a:pt x="204786" y="227663"/>
                  <a:pt x="219545" y="242422"/>
                </a:cubicBezTo>
                <a:cubicBezTo>
                  <a:pt x="234304" y="257181"/>
                  <a:pt x="234304" y="280058"/>
                  <a:pt x="219545" y="294818"/>
                </a:cubicBezTo>
                <a:cubicBezTo>
                  <a:pt x="204786" y="309577"/>
                  <a:pt x="181909" y="309577"/>
                  <a:pt x="167150" y="294818"/>
                </a:cubicBezTo>
                <a:cubicBezTo>
                  <a:pt x="152390" y="280058"/>
                  <a:pt x="153128" y="256444"/>
                  <a:pt x="167150" y="242422"/>
                </a:cubicBezTo>
                <a:close/>
                <a:moveTo>
                  <a:pt x="31364" y="535395"/>
                </a:moveTo>
                <a:lnTo>
                  <a:pt x="87449" y="479309"/>
                </a:lnTo>
                <a:cubicBezTo>
                  <a:pt x="91139" y="516208"/>
                  <a:pt x="94829" y="547941"/>
                  <a:pt x="97043" y="570817"/>
                </a:cubicBezTo>
                <a:lnTo>
                  <a:pt x="37267" y="606240"/>
                </a:lnTo>
                <a:lnTo>
                  <a:pt x="31364" y="535395"/>
                </a:lnTo>
                <a:close/>
                <a:moveTo>
                  <a:pt x="140583" y="629117"/>
                </a:moveTo>
                <a:cubicBezTo>
                  <a:pt x="153866" y="632068"/>
                  <a:pt x="170101" y="634282"/>
                  <a:pt x="193716" y="634282"/>
                </a:cubicBezTo>
                <a:cubicBezTo>
                  <a:pt x="217331" y="634282"/>
                  <a:pt x="234304" y="632068"/>
                  <a:pt x="246850" y="629117"/>
                </a:cubicBezTo>
                <a:lnTo>
                  <a:pt x="239470" y="659373"/>
                </a:lnTo>
                <a:cubicBezTo>
                  <a:pt x="239470" y="659373"/>
                  <a:pt x="239470" y="659373"/>
                  <a:pt x="237256" y="660111"/>
                </a:cubicBezTo>
                <a:cubicBezTo>
                  <a:pt x="232091" y="662325"/>
                  <a:pt x="219545" y="665277"/>
                  <a:pt x="193716" y="665277"/>
                </a:cubicBezTo>
                <a:cubicBezTo>
                  <a:pt x="167887" y="665277"/>
                  <a:pt x="155342" y="662325"/>
                  <a:pt x="150176" y="660111"/>
                </a:cubicBezTo>
                <a:cubicBezTo>
                  <a:pt x="148700" y="659373"/>
                  <a:pt x="148700" y="659373"/>
                  <a:pt x="147962" y="659373"/>
                </a:cubicBezTo>
                <a:lnTo>
                  <a:pt x="140583" y="629117"/>
                </a:lnTo>
                <a:close/>
                <a:moveTo>
                  <a:pt x="299984" y="479309"/>
                </a:moveTo>
                <a:lnTo>
                  <a:pt x="356069" y="535395"/>
                </a:lnTo>
                <a:lnTo>
                  <a:pt x="349427" y="606240"/>
                </a:lnTo>
                <a:lnTo>
                  <a:pt x="290390" y="570817"/>
                </a:lnTo>
                <a:cubicBezTo>
                  <a:pt x="292604" y="547941"/>
                  <a:pt x="296294" y="516946"/>
                  <a:pt x="299984" y="479309"/>
                </a:cubicBezTo>
                <a:close/>
                <a:moveTo>
                  <a:pt x="146486" y="703651"/>
                </a:moveTo>
                <a:cubicBezTo>
                  <a:pt x="143535" y="728742"/>
                  <a:pt x="131727" y="743502"/>
                  <a:pt x="131727" y="766378"/>
                </a:cubicBezTo>
                <a:cubicBezTo>
                  <a:pt x="131727" y="778186"/>
                  <a:pt x="135417" y="790731"/>
                  <a:pt x="143535" y="804015"/>
                </a:cubicBezTo>
                <a:cubicBezTo>
                  <a:pt x="151652" y="818036"/>
                  <a:pt x="164935" y="833533"/>
                  <a:pt x="184861" y="853458"/>
                </a:cubicBezTo>
                <a:lnTo>
                  <a:pt x="193716" y="862314"/>
                </a:lnTo>
                <a:lnTo>
                  <a:pt x="202572" y="853458"/>
                </a:lnTo>
                <a:cubicBezTo>
                  <a:pt x="242422" y="813609"/>
                  <a:pt x="255706" y="787041"/>
                  <a:pt x="255706" y="763426"/>
                </a:cubicBezTo>
                <a:cubicBezTo>
                  <a:pt x="255706" y="739812"/>
                  <a:pt x="243898" y="724314"/>
                  <a:pt x="240946" y="703651"/>
                </a:cubicBezTo>
                <a:lnTo>
                  <a:pt x="216593" y="707341"/>
                </a:lnTo>
                <a:cubicBezTo>
                  <a:pt x="221021" y="733908"/>
                  <a:pt x="230615" y="749405"/>
                  <a:pt x="231352" y="764165"/>
                </a:cubicBezTo>
                <a:cubicBezTo>
                  <a:pt x="231352" y="776710"/>
                  <a:pt x="221759" y="795897"/>
                  <a:pt x="194454" y="826154"/>
                </a:cubicBezTo>
                <a:cubicBezTo>
                  <a:pt x="181909" y="812870"/>
                  <a:pt x="170839" y="800325"/>
                  <a:pt x="165674" y="791470"/>
                </a:cubicBezTo>
                <a:cubicBezTo>
                  <a:pt x="159032" y="780400"/>
                  <a:pt x="157556" y="773758"/>
                  <a:pt x="157556" y="767116"/>
                </a:cubicBezTo>
                <a:cubicBezTo>
                  <a:pt x="157556" y="753833"/>
                  <a:pt x="167887" y="737598"/>
                  <a:pt x="171577" y="707341"/>
                </a:cubicBezTo>
                <a:lnTo>
                  <a:pt x="146486" y="703651"/>
                </a:lnTo>
                <a:close/>
                <a:moveTo>
                  <a:pt x="238732" y="661587"/>
                </a:moveTo>
                <a:lnTo>
                  <a:pt x="238732" y="663063"/>
                </a:lnTo>
                <a:cubicBezTo>
                  <a:pt x="237994" y="662325"/>
                  <a:pt x="238732" y="662325"/>
                  <a:pt x="238732" y="66158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DA9FEA07-D93F-4762-9638-61C3FF0F56A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 anchor="ctr">
            <a:normAutofit/>
          </a:bodyPr>
          <a:lstStyle/>
          <a:p>
            <a:pPr algn="ctr" rtl="0"/>
            <a:r>
              <a:rPr lang="en-US" sz="1300" dirty="0"/>
              <a:t>Create an API to get data from live cloud database using Mongo DB Realm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DCEE00AC-18F9-4EA9-8216-AC2AF3F267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F18940-7409-4ACE-954D-CC16D6F0838D}"/>
              </a:ext>
            </a:extLst>
          </p:cNvPr>
          <p:cNvSpPr txBox="1"/>
          <p:nvPr/>
        </p:nvSpPr>
        <p:spPr>
          <a:xfrm>
            <a:off x="2226961" y="158462"/>
            <a:ext cx="5608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Timeline</a:t>
            </a:r>
          </a:p>
        </p:txBody>
      </p: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2612E098-C6DA-4B8A-B116-B521DC8E4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841" y="139769"/>
            <a:ext cx="653328" cy="6837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Espace réservé du texte 10">
            <a:extLst>
              <a:ext uri="{FF2B5EF4-FFF2-40B4-BE49-F238E27FC236}">
                <a16:creationId xmlns:a16="http://schemas.microsoft.com/office/drawing/2014/main" id="{B2B79212-ADC6-4696-BE2B-AB2937090BEA}"/>
              </a:ext>
            </a:extLst>
          </p:cNvPr>
          <p:cNvSpPr txBox="1">
            <a:spLocks/>
          </p:cNvSpPr>
          <p:nvPr/>
        </p:nvSpPr>
        <p:spPr>
          <a:xfrm>
            <a:off x="5641676" y="2361061"/>
            <a:ext cx="1728788" cy="1151153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00" dirty="0"/>
              <a:t>Create an account on Mongo DB Atlas.</a:t>
            </a:r>
          </a:p>
          <a:p>
            <a:pPr algn="ctr"/>
            <a:r>
              <a:rPr lang="en-US" sz="1300" dirty="0"/>
              <a:t>Connect python with the cloud database and store data into Mongo DB.</a:t>
            </a:r>
          </a:p>
        </p:txBody>
      </p:sp>
    </p:spTree>
    <p:extLst>
      <p:ext uri="{BB962C8B-B14F-4D97-AF65-F5344CB8AC3E}">
        <p14:creationId xmlns:p14="http://schemas.microsoft.com/office/powerpoint/2010/main" val="1620540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chest of drawers&#10;&#10;Description automatically generated">
            <a:extLst>
              <a:ext uri="{FF2B5EF4-FFF2-40B4-BE49-F238E27FC236}">
                <a16:creationId xmlns:a16="http://schemas.microsoft.com/office/drawing/2014/main" id="{830D2A25-DC85-40DC-B73D-5217F8E4E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457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20BF2B-5170-4F84-9AE5-53FE20E06833}"/>
              </a:ext>
            </a:extLst>
          </p:cNvPr>
          <p:cNvSpPr txBox="1"/>
          <p:nvPr/>
        </p:nvSpPr>
        <p:spPr>
          <a:xfrm>
            <a:off x="2133600" y="550113"/>
            <a:ext cx="7639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Weather at Major Cities - Parameters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4DD383D2-C06C-46D5-80CD-CA01C8F4BD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523278"/>
            <a:ext cx="758519" cy="7585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6C3908-573C-43D5-9545-B48C0D9A7C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729" y="1674286"/>
            <a:ext cx="646331" cy="6463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D024E8-614D-4694-849C-85E4961B8E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729" y="2798459"/>
            <a:ext cx="646331" cy="6463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6F660C-A117-4206-B73B-5590DE71E5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729" y="3922632"/>
            <a:ext cx="646331" cy="6463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748584-9489-4904-9CDE-EB09AC8F66CC}"/>
              </a:ext>
            </a:extLst>
          </p:cNvPr>
          <p:cNvSpPr txBox="1"/>
          <p:nvPr/>
        </p:nvSpPr>
        <p:spPr>
          <a:xfrm>
            <a:off x="3605906" y="1759480"/>
            <a:ext cx="5608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data from the online site.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F12348-D2A0-464D-A1CC-00588A1466EF}"/>
              </a:ext>
            </a:extLst>
          </p:cNvPr>
          <p:cNvSpPr txBox="1"/>
          <p:nvPr/>
        </p:nvSpPr>
        <p:spPr>
          <a:xfrm>
            <a:off x="3605906" y="2845736"/>
            <a:ext cx="5608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Loaded data into python.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6351AA-D358-4140-BDE0-7CD1EBB76450}"/>
              </a:ext>
            </a:extLst>
          </p:cNvPr>
          <p:cNvSpPr txBox="1"/>
          <p:nvPr/>
        </p:nvSpPr>
        <p:spPr>
          <a:xfrm>
            <a:off x="3605906" y="3984187"/>
            <a:ext cx="5608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format JSON. </a:t>
            </a:r>
          </a:p>
        </p:txBody>
      </p:sp>
    </p:spTree>
    <p:extLst>
      <p:ext uri="{BB962C8B-B14F-4D97-AF65-F5344CB8AC3E}">
        <p14:creationId xmlns:p14="http://schemas.microsoft.com/office/powerpoint/2010/main" val="1662991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chest of drawers&#10;&#10;Description automatically generated">
            <a:extLst>
              <a:ext uri="{FF2B5EF4-FFF2-40B4-BE49-F238E27FC236}">
                <a16:creationId xmlns:a16="http://schemas.microsoft.com/office/drawing/2014/main" id="{830D2A25-DC85-40DC-B73D-5217F8E4E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699"/>
            <a:ext cx="12192000" cy="6457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20BF2B-5170-4F84-9AE5-53FE20E06833}"/>
              </a:ext>
            </a:extLst>
          </p:cNvPr>
          <p:cNvSpPr txBox="1"/>
          <p:nvPr/>
        </p:nvSpPr>
        <p:spPr>
          <a:xfrm>
            <a:off x="938167" y="448551"/>
            <a:ext cx="5608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 DB Atlas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C4732D6-34FE-46C8-AAFC-256364A756A0}"/>
              </a:ext>
            </a:extLst>
          </p:cNvPr>
          <p:cNvSpPr/>
          <p:nvPr/>
        </p:nvSpPr>
        <p:spPr>
          <a:xfrm>
            <a:off x="1950720" y="1595120"/>
            <a:ext cx="8240845" cy="12279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D2F61B9-1E50-46E9-91F1-C569B7F35B0D}"/>
              </a:ext>
            </a:extLst>
          </p:cNvPr>
          <p:cNvSpPr/>
          <p:nvPr/>
        </p:nvSpPr>
        <p:spPr>
          <a:xfrm>
            <a:off x="1975577" y="3102794"/>
            <a:ext cx="8240845" cy="12279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B631CC-CB83-4035-935A-025EF12D0850}"/>
              </a:ext>
            </a:extLst>
          </p:cNvPr>
          <p:cNvSpPr/>
          <p:nvPr/>
        </p:nvSpPr>
        <p:spPr>
          <a:xfrm>
            <a:off x="1950720" y="4610469"/>
            <a:ext cx="8240845" cy="12279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3CC377-8354-48AB-BFC3-81FEF50B1871}"/>
              </a:ext>
            </a:extLst>
          </p:cNvPr>
          <p:cNvSpPr txBox="1"/>
          <p:nvPr/>
        </p:nvSpPr>
        <p:spPr>
          <a:xfrm>
            <a:off x="3742327" y="1937191"/>
            <a:ext cx="5608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MongoDB Atlas Cluster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E9AC02-81F3-4935-B444-44E68A27B49C}"/>
              </a:ext>
            </a:extLst>
          </p:cNvPr>
          <p:cNvSpPr txBox="1"/>
          <p:nvPr/>
        </p:nvSpPr>
        <p:spPr>
          <a:xfrm>
            <a:off x="3742327" y="5001270"/>
            <a:ext cx="5608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Weather data to live database.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C71FDC-5405-4ED0-BAFF-E557300F6C0E}"/>
              </a:ext>
            </a:extLst>
          </p:cNvPr>
          <p:cNvSpPr txBox="1"/>
          <p:nvPr/>
        </p:nvSpPr>
        <p:spPr>
          <a:xfrm>
            <a:off x="3742327" y="3179806"/>
            <a:ext cx="5608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 with MongoDB Atlas using python ‘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pymongo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module.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7FED197F-9088-4D72-B7D5-B8532260FC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767" y="140991"/>
            <a:ext cx="1982052" cy="523220"/>
          </a:xfrm>
          <a:prstGeom prst="rect">
            <a:avLst/>
          </a:prstGeom>
        </p:spPr>
      </p:pic>
      <p:pic>
        <p:nvPicPr>
          <p:cNvPr id="14" name="Picture 13" descr="A picture containing room, scene, gambling house&#10;&#10;Description automatically generated">
            <a:extLst>
              <a:ext uri="{FF2B5EF4-FFF2-40B4-BE49-F238E27FC236}">
                <a16:creationId xmlns:a16="http://schemas.microsoft.com/office/drawing/2014/main" id="{631917DE-FF83-44CA-B1BD-3343C95075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91" y="1861581"/>
            <a:ext cx="687947" cy="6879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 descr="Logo, icon&#10;&#10;Description automatically generated">
            <a:extLst>
              <a:ext uri="{FF2B5EF4-FFF2-40B4-BE49-F238E27FC236}">
                <a16:creationId xmlns:a16="http://schemas.microsoft.com/office/drawing/2014/main" id="{6781E947-C1BB-4AE8-9EDB-4A14BDD092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614" y="3323337"/>
            <a:ext cx="717875" cy="7178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4F803344-78A8-41C8-8F60-4057FECAC2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510" y="4770751"/>
            <a:ext cx="753739" cy="7537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11646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chest of drawers&#10;&#10;Description automatically generated">
            <a:extLst>
              <a:ext uri="{FF2B5EF4-FFF2-40B4-BE49-F238E27FC236}">
                <a16:creationId xmlns:a16="http://schemas.microsoft.com/office/drawing/2014/main" id="{830D2A25-DC85-40DC-B73D-5217F8E4E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1912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20BF2B-5170-4F84-9AE5-53FE20E06833}"/>
              </a:ext>
            </a:extLst>
          </p:cNvPr>
          <p:cNvSpPr txBox="1"/>
          <p:nvPr/>
        </p:nvSpPr>
        <p:spPr>
          <a:xfrm>
            <a:off x="2515339" y="-1"/>
            <a:ext cx="70192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 Web Application Home Page</a:t>
            </a:r>
          </a:p>
          <a:p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4973E8-6543-4BB5-98F2-327B4CC96E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8696"/>
            <a:ext cx="12192000" cy="616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09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chest of drawers&#10;&#10;Description automatically generated">
            <a:extLst>
              <a:ext uri="{FF2B5EF4-FFF2-40B4-BE49-F238E27FC236}">
                <a16:creationId xmlns:a16="http://schemas.microsoft.com/office/drawing/2014/main" id="{830D2A25-DC85-40DC-B73D-5217F8E4E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1912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20BF2B-5170-4F84-9AE5-53FE20E06833}"/>
              </a:ext>
            </a:extLst>
          </p:cNvPr>
          <p:cNvSpPr txBox="1"/>
          <p:nvPr/>
        </p:nvSpPr>
        <p:spPr>
          <a:xfrm>
            <a:off x="1270000" y="0"/>
            <a:ext cx="965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 Web Application Page for the city Toronto</a:t>
            </a:r>
          </a:p>
        </p:txBody>
      </p:sp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4CA8F11-B8B7-4B91-9C56-82E42B3B90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8266"/>
            <a:ext cx="12192000" cy="585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339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chest of drawers&#10;&#10;Description automatically generated">
            <a:extLst>
              <a:ext uri="{FF2B5EF4-FFF2-40B4-BE49-F238E27FC236}">
                <a16:creationId xmlns:a16="http://schemas.microsoft.com/office/drawing/2014/main" id="{830D2A25-DC85-40DC-B73D-5217F8E4E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605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20BF2B-5170-4F84-9AE5-53FE20E06833}"/>
              </a:ext>
            </a:extLst>
          </p:cNvPr>
          <p:cNvSpPr txBox="1"/>
          <p:nvPr/>
        </p:nvSpPr>
        <p:spPr>
          <a:xfrm>
            <a:off x="1501422" y="-57149"/>
            <a:ext cx="9595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 Web Application Page for the city Delhi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023DF1-D004-4135-BFEE-3D0F6AB51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956"/>
            <a:ext cx="12192000" cy="600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161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293702_TF66667754_Win32" id="{56F0D3D9-C49B-4E0A-9F26-38FA296F7124}" vid="{536A574A-5684-482D-AF8B-A57A2DE6B26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298</Words>
  <Application>Microsoft Office PowerPoint</Application>
  <PresentationFormat>Widescreen</PresentationFormat>
  <Paragraphs>59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Inter</vt:lpstr>
      <vt:lpstr>Times New Roman</vt:lpstr>
      <vt:lpstr>Wingdings</vt:lpstr>
      <vt:lpstr>Office Theme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Monse Michael</dc:creator>
  <cp:lastModifiedBy>Ani Thomas</cp:lastModifiedBy>
  <cp:revision>16</cp:revision>
  <dcterms:created xsi:type="dcterms:W3CDTF">2021-08-20T18:24:57Z</dcterms:created>
  <dcterms:modified xsi:type="dcterms:W3CDTF">2021-08-21T02:57:13Z</dcterms:modified>
</cp:coreProperties>
</file>